
<file path=[Content_Types].xml><?xml version="1.0" encoding="utf-8"?>
<Types xmlns="http://schemas.openxmlformats.org/package/2006/content-types">
  <Default Extension="jpeg" ContentType="image/jpeg"/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5F6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3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7919-2387-4DEA-BA8B-593AEEF28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A07F7-01AC-4EEB-985F-03ED48DDA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554A3-9B59-4622-81A9-9B8EDB30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1DE87-2315-45E7-A642-D45B42F5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6A891-BD8C-4AA1-85DE-1062F4DA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77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715A5-4C4E-4B41-87F3-36C74021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B1382-AD02-4AE0-BA50-BB6E87CEE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90C26-1B57-4291-B118-99AE768E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27230-97CD-4398-A977-794D36B5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32005-8627-4D2C-BAB6-40AB103C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1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F3E362-22E8-4D33-91DD-9B9C4901A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F70BD-7B85-4A7A-8861-3026C1AF6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BC220-F1CD-47ED-901A-EC654A47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0FAC0-396C-4B35-9C8B-20E717D30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C85E9-B6C8-464D-817E-39521F33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8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4724-FE63-442A-8D31-4B82EFEC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00C13-AEE2-4BCB-BF6E-7C0622EBD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6B6E-A5CF-4F3E-92A9-27252A4A5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CDD0F-E275-4D83-A7F0-C49E7D54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D8998-0451-4272-9DE7-CCABB784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3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53C1-5A5C-4612-826C-434816064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DE0BB-A302-4EBA-8958-F2E189411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50E08-AF95-4932-A670-926B05271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1FD10-45FD-43A3-A59C-987684F7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B2CB5-1C5B-4AD5-828F-1BF30051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4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20B0-A5C1-436C-8775-9B8D1A37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14F96-FAFC-4192-BE6A-DD8438C88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5943D-FF91-4DB3-AF00-2F297195E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4D88D-A854-4E3E-8833-54D33872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EF2A5-B5AB-4B92-B5DC-94C5553A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84829-C53B-435E-B429-A001507D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6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B71A-48D7-489D-A0BF-7875B360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314C3-2A8D-478A-B2E5-348117AF1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9836E-66BD-4283-BF5C-82E489256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C81A9-8D7E-4F91-882A-C50274F6A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B43706-FE27-4A89-AE59-CA7B86F46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CE4B4-AFFB-49A4-86DC-22CBE8BA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AA537-1EB4-4288-98A4-CD113AF60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BEE984-5043-49DB-9519-10D31B301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8503-3306-46D0-97EA-838AC4CB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46396-6CDF-4818-8320-E57FBCEA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DDC84-54B0-458B-AEBB-F6911A81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E5CD5-3BA8-4895-A001-5B56776F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8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16AA2-0CD6-4C3D-A3ED-2C2E0E47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B4074-1F21-4C73-8DDC-CAE11A5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270DF-089E-48BB-8BB5-BC0A83163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47E-59B6-45B2-B676-BCEDDD11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5ECA-2403-49A2-9D05-C442C0E6F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731EC-C8FB-4DEA-B4C8-110C2A92D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86485-360C-4DAE-ACB4-176FD468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7E21F-33EF-4043-9CA9-C2B540C6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C577F-E713-43FA-A197-83A16F78F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72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896D-1493-4D35-93CA-FE77385B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5E244B-6F52-4FC6-B396-C5F1DA3B7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AF0F-81EE-4CDE-812B-A043CC98D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33794-AE7A-45F2-A13F-17CC06B0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23A0D-EDE6-4D5D-918A-654B72792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B9425-4F5E-4262-A378-B465A0E5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2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3C2A4-6109-4934-81FF-BF8A6AA6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DE22C-25F5-4BE7-BE59-931FBD06A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2301B-4382-4616-9AEF-54EDF6480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48699-A64F-4248-ADAF-3CC9AFACF67B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A4A71-136B-45A0-80DE-FC10CADC5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93D43-F26F-4D0B-B4E5-2CA998DBF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C4CF-37B8-4337-9677-D380F08A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5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18" Type="http://schemas.openxmlformats.org/officeDocument/2006/relationships/image" Target="../media/image10.png"/><Relationship Id="rId3" Type="http://schemas.openxmlformats.org/officeDocument/2006/relationships/audio" Target="../media/media1.m4a"/><Relationship Id="rId21" Type="http://schemas.microsoft.com/office/2007/relationships/hdphoto" Target="../media/hdphoto6.wdp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microsoft.com/office/2007/relationships/media" Target="../media/media1.m4a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1.jpeg"/><Relationship Id="rId15" Type="http://schemas.openxmlformats.org/officeDocument/2006/relationships/image" Target="../media/image8.jpg"/><Relationship Id="rId10" Type="http://schemas.microsoft.com/office/2007/relationships/hdphoto" Target="../media/hdphoto2.wdp"/><Relationship Id="rId19" Type="http://schemas.microsoft.com/office/2007/relationships/hdphoto" Target="../media/hdphoto5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Relationship Id="rId14" Type="http://schemas.openxmlformats.org/officeDocument/2006/relationships/image" Target="../media/image7.png"/><Relationship Id="rId2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2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17" Type="http://schemas.openxmlformats.org/officeDocument/2006/relationships/image" Target="../media/image8.jpg"/><Relationship Id="rId2" Type="http://schemas.openxmlformats.org/officeDocument/2006/relationships/audio" Target="../media/media2.m4a"/><Relationship Id="rId16" Type="http://schemas.openxmlformats.org/officeDocument/2006/relationships/image" Target="../media/image7.png"/><Relationship Id="rId20" Type="http://schemas.microsoft.com/office/2007/relationships/hdphoto" Target="../media/hdphoto5.wdp"/><Relationship Id="rId1" Type="http://schemas.microsoft.com/office/2007/relationships/media" Target="../media/media2.m4a"/><Relationship Id="rId6" Type="http://schemas.microsoft.com/office/2007/relationships/hdphoto" Target="../media/hdphoto6.wdp"/><Relationship Id="rId11" Type="http://schemas.microsoft.com/office/2007/relationships/hdphoto" Target="../media/hdphoto2.wdp"/><Relationship Id="rId5" Type="http://schemas.openxmlformats.org/officeDocument/2006/relationships/image" Target="../media/image11.png"/><Relationship Id="rId15" Type="http://schemas.microsoft.com/office/2007/relationships/hdphoto" Target="../media/hdphoto4.wdp"/><Relationship Id="rId10" Type="http://schemas.openxmlformats.org/officeDocument/2006/relationships/image" Target="../media/image4.png"/><Relationship Id="rId19" Type="http://schemas.openxmlformats.org/officeDocument/2006/relationships/image" Target="../media/image10.png"/><Relationship Id="rId4" Type="http://schemas.openxmlformats.org/officeDocument/2006/relationships/image" Target="../media/image1.jpeg"/><Relationship Id="rId9" Type="http://schemas.openxmlformats.org/officeDocument/2006/relationships/image" Target="../media/image3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4.wdp"/><Relationship Id="rId18" Type="http://schemas.microsoft.com/office/2007/relationships/hdphoto" Target="../media/hdphoto6.wdp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image" Target="../media/image11.png"/><Relationship Id="rId2" Type="http://schemas.openxmlformats.org/officeDocument/2006/relationships/audio" Target="../media/media3.m4a"/><Relationship Id="rId16" Type="http://schemas.openxmlformats.org/officeDocument/2006/relationships/image" Target="../media/image6.png"/><Relationship Id="rId20" Type="http://schemas.microsoft.com/office/2007/relationships/hdphoto" Target="../media/hdphoto5.wdp"/><Relationship Id="rId1" Type="http://schemas.microsoft.com/office/2007/relationships/media" Target="../media/media3.m4a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5" Type="http://schemas.openxmlformats.org/officeDocument/2006/relationships/image" Target="../media/image8.jp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4" Type="http://schemas.openxmlformats.org/officeDocument/2006/relationships/image" Target="../media/image1.jpeg"/><Relationship Id="rId9" Type="http://schemas.microsoft.com/office/2007/relationships/hdphoto" Target="../media/hdphoto2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7F9D60-DE23-4DE8-A882-34C15274EE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  <a14:imgEffect>
                      <a14:brightnessContrast bright="6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885"/>
          <a:stretch/>
        </p:blipFill>
        <p:spPr>
          <a:xfrm>
            <a:off x="648830" y="2262282"/>
            <a:ext cx="2486702" cy="1989824"/>
          </a:xfrm>
          <a:prstGeom prst="rect">
            <a:avLst/>
          </a:prstGeom>
          <a:scene3d>
            <a:camera prst="orthographicFront"/>
            <a:lightRig rig="brightRoom" dir="t"/>
          </a:scene3d>
          <a:sp3d prstMaterial="plastic">
            <a:contourClr>
              <a:schemeClr val="bg1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DF10C-37CE-4215-99F3-381C97261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32" y="208168"/>
            <a:ext cx="2750574" cy="95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4F961-3557-449F-A2DC-F71E6F763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81" t="685" r="881" b="15362"/>
          <a:stretch/>
        </p:blipFill>
        <p:spPr>
          <a:xfrm>
            <a:off x="552274" y="2692881"/>
            <a:ext cx="2149905" cy="1805794"/>
          </a:xfrm>
          <a:prstGeom prst="rect">
            <a:avLst/>
          </a:prstGeom>
          <a:effectLst>
            <a:glow>
              <a:schemeClr val="bg1">
                <a:lumMod val="85000"/>
                <a:alpha val="36000"/>
              </a:schemeClr>
            </a:glow>
            <a:outerShdw blurRad="12700" dist="50800" dir="5400000" sx="98000" sy="98000" algn="ctr" rotWithShape="0">
              <a:srgbClr val="000000">
                <a:alpha val="43137"/>
              </a:srgbClr>
            </a:outerShdw>
            <a:reflection blurRad="304800" stA="45000" endPos="80000" dist="50800" dir="5400000" sy="-100000" algn="bl" rotWithShape="0"/>
          </a:effec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DC811526-6BD3-40A8-8FB4-ABCE073741E6}"/>
              </a:ext>
            </a:extLst>
          </p:cNvPr>
          <p:cNvGrpSpPr/>
          <p:nvPr/>
        </p:nvGrpSpPr>
        <p:grpSpPr>
          <a:xfrm>
            <a:off x="3723016" y="140730"/>
            <a:ext cx="2836653" cy="2415396"/>
            <a:chOff x="3723016" y="140730"/>
            <a:chExt cx="2836653" cy="24153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C4D672-2F9D-4F09-9393-72CC1B923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5152"/>
            <a:stretch/>
          </p:blipFill>
          <p:spPr>
            <a:xfrm>
              <a:off x="3723016" y="140730"/>
              <a:ext cx="2836653" cy="24153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3E48E8-C846-4D6D-A130-B64238833264}"/>
                </a:ext>
              </a:extLst>
            </p:cNvPr>
            <p:cNvSpPr txBox="1"/>
            <p:nvPr/>
          </p:nvSpPr>
          <p:spPr>
            <a:xfrm>
              <a:off x="5141343" y="1696530"/>
              <a:ext cx="626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Brush Script MT" panose="03060802040406070304" pitchFamily="66" charset="0"/>
                </a:rPr>
                <a:t>Shoes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DC5EFC4-7887-46AC-AB98-9293D824BC3D}"/>
              </a:ext>
            </a:extLst>
          </p:cNvPr>
          <p:cNvSpPr/>
          <p:nvPr/>
        </p:nvSpPr>
        <p:spPr>
          <a:xfrm>
            <a:off x="2594753" y="2338608"/>
            <a:ext cx="1869057" cy="1547004"/>
          </a:xfrm>
          <a:custGeom>
            <a:avLst/>
            <a:gdLst>
              <a:gd name="connsiteX0" fmla="*/ 0 w 1869057"/>
              <a:gd name="connsiteY0" fmla="*/ 1547004 h 1547004"/>
              <a:gd name="connsiteX1" fmla="*/ 1230702 w 1869057"/>
              <a:gd name="connsiteY1" fmla="*/ 1000665 h 1547004"/>
              <a:gd name="connsiteX2" fmla="*/ 1869057 w 1869057"/>
              <a:gd name="connsiteY2" fmla="*/ 0 h 15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057" h="1547004">
                <a:moveTo>
                  <a:pt x="0" y="1547004"/>
                </a:moveTo>
                <a:cubicBezTo>
                  <a:pt x="459596" y="1402751"/>
                  <a:pt x="919193" y="1258499"/>
                  <a:pt x="1230702" y="1000665"/>
                </a:cubicBezTo>
                <a:cubicBezTo>
                  <a:pt x="1542211" y="742831"/>
                  <a:pt x="1754038" y="168694"/>
                  <a:pt x="1869057" y="0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6FEB8D-4D00-4A3F-936C-B02165B3DF40}"/>
              </a:ext>
            </a:extLst>
          </p:cNvPr>
          <p:cNvGrpSpPr/>
          <p:nvPr/>
        </p:nvGrpSpPr>
        <p:grpSpPr>
          <a:xfrm rot="629295">
            <a:off x="7367836" y="2132684"/>
            <a:ext cx="1358285" cy="1860666"/>
            <a:chOff x="6982619" y="2170401"/>
            <a:chExt cx="1681316" cy="21606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7012E8-9E15-4FD9-A832-A483389CAB04}"/>
                </a:ext>
              </a:extLst>
            </p:cNvPr>
            <p:cNvSpPr/>
            <p:nvPr/>
          </p:nvSpPr>
          <p:spPr>
            <a:xfrm>
              <a:off x="6982619" y="2170401"/>
              <a:ext cx="1681316" cy="2160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9722BF-A538-46E8-89E0-F6988063B9D4}"/>
                </a:ext>
              </a:extLst>
            </p:cNvPr>
            <p:cNvSpPr/>
            <p:nvPr/>
          </p:nvSpPr>
          <p:spPr>
            <a:xfrm>
              <a:off x="7090913" y="2340634"/>
              <a:ext cx="1460740" cy="15255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848AB3-8ECE-40E1-B9B2-629D3BE0B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498" y="2467156"/>
              <a:ext cx="1201260" cy="120126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5B2C2E-D1C9-4B90-AEE9-4FD5135AB6D4}"/>
              </a:ext>
            </a:extLst>
          </p:cNvPr>
          <p:cNvGrpSpPr/>
          <p:nvPr/>
        </p:nvGrpSpPr>
        <p:grpSpPr>
          <a:xfrm rot="20293216">
            <a:off x="6286115" y="2839650"/>
            <a:ext cx="1341940" cy="1860666"/>
            <a:chOff x="5032161" y="3031606"/>
            <a:chExt cx="1681316" cy="216063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7176CA-20B6-4B02-888B-B6EB6C428D67}"/>
                </a:ext>
              </a:extLst>
            </p:cNvPr>
            <p:cNvGrpSpPr/>
            <p:nvPr/>
          </p:nvGrpSpPr>
          <p:grpSpPr>
            <a:xfrm>
              <a:off x="5032161" y="3031606"/>
              <a:ext cx="1681316" cy="2160639"/>
              <a:chOff x="6982619" y="2170401"/>
              <a:chExt cx="1681316" cy="216063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9A1C76-DD49-498E-8397-4FFA9C4BC00A}"/>
                  </a:ext>
                </a:extLst>
              </p:cNvPr>
              <p:cNvSpPr/>
              <p:nvPr/>
            </p:nvSpPr>
            <p:spPr>
              <a:xfrm>
                <a:off x="6982619" y="2170401"/>
                <a:ext cx="1681316" cy="2160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764CD79-3989-410E-9531-234966EA63DD}"/>
                  </a:ext>
                </a:extLst>
              </p:cNvPr>
              <p:cNvSpPr/>
              <p:nvPr/>
            </p:nvSpPr>
            <p:spPr>
              <a:xfrm>
                <a:off x="7090913" y="2340634"/>
                <a:ext cx="1460740" cy="152550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B231508-26EE-4A24-B125-60E93DCD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205" y="3495593"/>
              <a:ext cx="1406990" cy="937993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EC01E50-02A8-4D61-AC53-9083F7A93C71}"/>
              </a:ext>
            </a:extLst>
          </p:cNvPr>
          <p:cNvGrpSpPr/>
          <p:nvPr/>
        </p:nvGrpSpPr>
        <p:grpSpPr>
          <a:xfrm rot="1525527" flipH="1">
            <a:off x="7598554" y="3304080"/>
            <a:ext cx="1366498" cy="1933477"/>
            <a:chOff x="9077118" y="2167183"/>
            <a:chExt cx="1681316" cy="21606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4943F3-716C-4FC7-99BD-26B60920D0EA}"/>
                </a:ext>
              </a:extLst>
            </p:cNvPr>
            <p:cNvGrpSpPr/>
            <p:nvPr/>
          </p:nvGrpSpPr>
          <p:grpSpPr>
            <a:xfrm>
              <a:off x="9077118" y="2167183"/>
              <a:ext cx="1681316" cy="2160639"/>
              <a:chOff x="6982619" y="2170401"/>
              <a:chExt cx="1681316" cy="216063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3A4B978-5944-4081-8413-2A19568BAB65}"/>
                  </a:ext>
                </a:extLst>
              </p:cNvPr>
              <p:cNvSpPr/>
              <p:nvPr/>
            </p:nvSpPr>
            <p:spPr>
              <a:xfrm>
                <a:off x="6982619" y="2170401"/>
                <a:ext cx="1681316" cy="21606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FE7564-44FA-40E6-BDC0-D329AF77F1DF}"/>
                  </a:ext>
                </a:extLst>
              </p:cNvPr>
              <p:cNvSpPr/>
              <p:nvPr/>
            </p:nvSpPr>
            <p:spPr>
              <a:xfrm>
                <a:off x="7090913" y="2340634"/>
                <a:ext cx="1460740" cy="152550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188C1F9-AAD3-4AAE-92EC-F0383231B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2933" y="2505831"/>
              <a:ext cx="1298966" cy="1298965"/>
            </a:xfrm>
            <a:prstGeom prst="rect">
              <a:avLst/>
            </a:prstGeom>
          </p:spPr>
        </p:pic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306DA04-C57A-498E-9D52-D7FC83FFF4EE}"/>
              </a:ext>
            </a:extLst>
          </p:cNvPr>
          <p:cNvSpPr/>
          <p:nvPr/>
        </p:nvSpPr>
        <p:spPr>
          <a:xfrm>
            <a:off x="6484213" y="879893"/>
            <a:ext cx="1168882" cy="1144707"/>
          </a:xfrm>
          <a:custGeom>
            <a:avLst/>
            <a:gdLst>
              <a:gd name="connsiteX0" fmla="*/ 0 w 983412"/>
              <a:gd name="connsiteY0" fmla="*/ 0 h 316302"/>
              <a:gd name="connsiteX1" fmla="*/ 983412 w 983412"/>
              <a:gd name="connsiteY1" fmla="*/ 316302 h 31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412" h="316302">
                <a:moveTo>
                  <a:pt x="0" y="0"/>
                </a:moveTo>
                <a:cubicBezTo>
                  <a:pt x="373332" y="69011"/>
                  <a:pt x="746665" y="138023"/>
                  <a:pt x="983412" y="316302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A00B16A-584B-47C6-B9B3-1DD53F1390D7}"/>
              </a:ext>
            </a:extLst>
          </p:cNvPr>
          <p:cNvGrpSpPr/>
          <p:nvPr/>
        </p:nvGrpSpPr>
        <p:grpSpPr>
          <a:xfrm>
            <a:off x="3828874" y="4040104"/>
            <a:ext cx="2671656" cy="2282565"/>
            <a:chOff x="3828874" y="3902537"/>
            <a:chExt cx="2671656" cy="228256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2181710-AC1B-4554-92CE-D345470DA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neDrawing/>
                      </a14:imgEffect>
                      <a14:imgEffect>
                        <a14:sharpenSoften amount="5000"/>
                      </a14:imgEffect>
                      <a14:imgEffect>
                        <a14:brightnessContrast brigh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63"/>
            <a:stretch/>
          </p:blipFill>
          <p:spPr>
            <a:xfrm>
              <a:off x="3828874" y="3902537"/>
              <a:ext cx="2671656" cy="2282565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B52F38-3A8F-48E0-BA2F-9DA6AADCEDFE}"/>
                </a:ext>
              </a:extLst>
            </p:cNvPr>
            <p:cNvGrpSpPr/>
            <p:nvPr/>
          </p:nvGrpSpPr>
          <p:grpSpPr>
            <a:xfrm>
              <a:off x="4332716" y="4557945"/>
              <a:ext cx="1833152" cy="1370387"/>
              <a:chOff x="4266167" y="4523439"/>
              <a:chExt cx="1833152" cy="137038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DFC7927-ED06-46BD-BE25-729541E6F081}"/>
                  </a:ext>
                </a:extLst>
              </p:cNvPr>
              <p:cNvGrpSpPr/>
              <p:nvPr/>
            </p:nvGrpSpPr>
            <p:grpSpPr>
              <a:xfrm>
                <a:off x="4266167" y="4583298"/>
                <a:ext cx="578476" cy="722448"/>
                <a:chOff x="5032161" y="3031606"/>
                <a:chExt cx="1681316" cy="2160639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CCA46FE-6F74-4D68-9393-D77DE8BDA81F}"/>
                    </a:ext>
                  </a:extLst>
                </p:cNvPr>
                <p:cNvGrpSpPr/>
                <p:nvPr/>
              </p:nvGrpSpPr>
              <p:grpSpPr>
                <a:xfrm>
                  <a:off x="5032161" y="3031606"/>
                  <a:ext cx="1681316" cy="2160639"/>
                  <a:chOff x="6982619" y="2170401"/>
                  <a:chExt cx="1681316" cy="2160639"/>
                </a:xfrm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ADC10C1F-84FA-4652-8445-33421A8A8B13}"/>
                      </a:ext>
                    </a:extLst>
                  </p:cNvPr>
                  <p:cNvSpPr/>
                  <p:nvPr/>
                </p:nvSpPr>
                <p:spPr>
                  <a:xfrm>
                    <a:off x="6982619" y="2170401"/>
                    <a:ext cx="1681316" cy="216063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8FCD7EA2-8670-4E6E-A228-6576ADD1DA90}"/>
                      </a:ext>
                    </a:extLst>
                  </p:cNvPr>
                  <p:cNvSpPr/>
                  <p:nvPr/>
                </p:nvSpPr>
                <p:spPr>
                  <a:xfrm>
                    <a:off x="7090913" y="2340634"/>
                    <a:ext cx="1460740" cy="1525502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C63C111-5F83-4A20-83D0-BDE5397E28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94205" y="3495593"/>
                  <a:ext cx="1406990" cy="937993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F049839-B1D5-4B29-B7C0-BEFF114D8329}"/>
                  </a:ext>
                </a:extLst>
              </p:cNvPr>
              <p:cNvGrpSpPr/>
              <p:nvPr/>
            </p:nvGrpSpPr>
            <p:grpSpPr>
              <a:xfrm flipH="1">
                <a:off x="4894217" y="4535097"/>
                <a:ext cx="562971" cy="770650"/>
                <a:chOff x="9077118" y="2167183"/>
                <a:chExt cx="1681316" cy="2160639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3DB58FFA-AFD5-40BD-B9D7-C9573A7358A9}"/>
                    </a:ext>
                  </a:extLst>
                </p:cNvPr>
                <p:cNvGrpSpPr/>
                <p:nvPr/>
              </p:nvGrpSpPr>
              <p:grpSpPr>
                <a:xfrm>
                  <a:off x="9077118" y="2167183"/>
                  <a:ext cx="1681316" cy="2160639"/>
                  <a:chOff x="6982619" y="2170401"/>
                  <a:chExt cx="1681316" cy="2160639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A693AEB1-2075-4E3E-8475-DA57AA1181A4}"/>
                      </a:ext>
                    </a:extLst>
                  </p:cNvPr>
                  <p:cNvSpPr/>
                  <p:nvPr/>
                </p:nvSpPr>
                <p:spPr>
                  <a:xfrm>
                    <a:off x="6982619" y="2170401"/>
                    <a:ext cx="1681316" cy="216063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ADE7B1D9-8568-46F8-878C-B72BF4CF40D5}"/>
                      </a:ext>
                    </a:extLst>
                  </p:cNvPr>
                  <p:cNvSpPr/>
                  <p:nvPr/>
                </p:nvSpPr>
                <p:spPr>
                  <a:xfrm>
                    <a:off x="7090913" y="2340634"/>
                    <a:ext cx="1460740" cy="1525502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773B897D-5A24-4CBE-9303-8E898217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9709" y="2477189"/>
                  <a:ext cx="1298966" cy="1298965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47D9ACB-DEE7-4D31-B679-F94F2BC37902}"/>
                  </a:ext>
                </a:extLst>
              </p:cNvPr>
              <p:cNvGrpSpPr/>
              <p:nvPr/>
            </p:nvGrpSpPr>
            <p:grpSpPr>
              <a:xfrm>
                <a:off x="5529264" y="4523439"/>
                <a:ext cx="562971" cy="782308"/>
                <a:chOff x="6982619" y="2170401"/>
                <a:chExt cx="1681316" cy="2160639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DD961FC-42D5-4AF0-89BE-A6040C413FFC}"/>
                    </a:ext>
                  </a:extLst>
                </p:cNvPr>
                <p:cNvSpPr/>
                <p:nvPr/>
              </p:nvSpPr>
              <p:spPr>
                <a:xfrm>
                  <a:off x="6982619" y="2170401"/>
                  <a:ext cx="1681316" cy="21606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7DF44B9-4BAC-4CC5-9A85-F88BAAFF4FF0}"/>
                    </a:ext>
                  </a:extLst>
                </p:cNvPr>
                <p:cNvSpPr/>
                <p:nvPr/>
              </p:nvSpPr>
              <p:spPr>
                <a:xfrm>
                  <a:off x="7090913" y="2340634"/>
                  <a:ext cx="1460740" cy="152550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1612E9D5-96C6-49EC-B09F-5B971329B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7498" y="2467156"/>
                  <a:ext cx="1201260" cy="1201260"/>
                </a:xfrm>
                <a:prstGeom prst="rect">
                  <a:avLst/>
                </a:prstGeom>
              </p:spPr>
            </p:pic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CB083AA-7CF3-4FBA-801C-5AC58C81E688}"/>
                  </a:ext>
                </a:extLst>
              </p:cNvPr>
              <p:cNvSpPr txBox="1"/>
              <p:nvPr/>
            </p:nvSpPr>
            <p:spPr>
              <a:xfrm>
                <a:off x="4378893" y="5489016"/>
                <a:ext cx="578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latin typeface="Bahnschrift SemiBold" panose="020B0502040204020203" pitchFamily="34" charset="0"/>
                  </a:rPr>
                  <a:t>$50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04A32AA-1242-43CF-9473-4C7AA1AD39D5}"/>
                  </a:ext>
                </a:extLst>
              </p:cNvPr>
              <p:cNvSpPr txBox="1"/>
              <p:nvPr/>
            </p:nvSpPr>
            <p:spPr>
              <a:xfrm>
                <a:off x="4889325" y="5524494"/>
                <a:ext cx="676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latin typeface="Bahnschrift SemiBold" panose="020B0502040204020203" pitchFamily="34" charset="0"/>
                  </a:rPr>
                  <a:t>$70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A5FD361-53B2-44A6-AAB3-310F0524F933}"/>
                  </a:ext>
                </a:extLst>
              </p:cNvPr>
              <p:cNvSpPr txBox="1"/>
              <p:nvPr/>
            </p:nvSpPr>
            <p:spPr>
              <a:xfrm>
                <a:off x="5520843" y="5507702"/>
                <a:ext cx="578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latin typeface="Bahnschrift SemiBold" panose="020B0502040204020203" pitchFamily="34" charset="0"/>
                  </a:rPr>
                  <a:t>$90</a:t>
                </a:r>
              </a:p>
            </p:txBody>
          </p:sp>
        </p:grp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A8A1397-D925-467A-A09B-310A69EE806A}"/>
              </a:ext>
            </a:extLst>
          </p:cNvPr>
          <p:cNvSpPr/>
          <p:nvPr/>
        </p:nvSpPr>
        <p:spPr>
          <a:xfrm>
            <a:off x="1925505" y="4506612"/>
            <a:ext cx="2025393" cy="1134455"/>
          </a:xfrm>
          <a:custGeom>
            <a:avLst/>
            <a:gdLst>
              <a:gd name="connsiteX0" fmla="*/ 121831 w 2025393"/>
              <a:gd name="connsiteY0" fmla="*/ 48135 h 1134455"/>
              <a:gd name="connsiteX1" fmla="*/ 87325 w 2025393"/>
              <a:gd name="connsiteY1" fmla="*/ 117146 h 1134455"/>
              <a:gd name="connsiteX2" fmla="*/ 1105242 w 2025393"/>
              <a:gd name="connsiteY2" fmla="*/ 1066052 h 1134455"/>
              <a:gd name="connsiteX3" fmla="*/ 2025393 w 2025393"/>
              <a:gd name="connsiteY3" fmla="*/ 1060301 h 113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5393" h="1134455">
                <a:moveTo>
                  <a:pt x="121831" y="48135"/>
                </a:moveTo>
                <a:cubicBezTo>
                  <a:pt x="22627" y="-2186"/>
                  <a:pt x="-76577" y="-52507"/>
                  <a:pt x="87325" y="117146"/>
                </a:cubicBezTo>
                <a:cubicBezTo>
                  <a:pt x="251227" y="286799"/>
                  <a:pt x="782231" y="908859"/>
                  <a:pt x="1105242" y="1066052"/>
                </a:cubicBezTo>
                <a:cubicBezTo>
                  <a:pt x="1428253" y="1223245"/>
                  <a:pt x="1865325" y="1060301"/>
                  <a:pt x="2025393" y="1060301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DC1F3D3-0BF3-4629-BAA1-348B38CD015C}"/>
              </a:ext>
            </a:extLst>
          </p:cNvPr>
          <p:cNvSpPr/>
          <p:nvPr/>
        </p:nvSpPr>
        <p:spPr>
          <a:xfrm>
            <a:off x="6491569" y="4744528"/>
            <a:ext cx="678158" cy="998520"/>
          </a:xfrm>
          <a:custGeom>
            <a:avLst/>
            <a:gdLst>
              <a:gd name="connsiteX0" fmla="*/ 69011 w 87304"/>
              <a:gd name="connsiteY0" fmla="*/ 0 h 713117"/>
              <a:gd name="connsiteX1" fmla="*/ 0 w 87304"/>
              <a:gd name="connsiteY1" fmla="*/ 713117 h 71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304" h="713117">
                <a:moveTo>
                  <a:pt x="69011" y="0"/>
                </a:moveTo>
                <a:cubicBezTo>
                  <a:pt x="91535" y="288506"/>
                  <a:pt x="114060" y="577012"/>
                  <a:pt x="0" y="713117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0EA8FC6-3661-46AB-A023-589A4EB91820}"/>
              </a:ext>
            </a:extLst>
          </p:cNvPr>
          <p:cNvGrpSpPr/>
          <p:nvPr/>
        </p:nvGrpSpPr>
        <p:grpSpPr>
          <a:xfrm>
            <a:off x="6269759" y="2434600"/>
            <a:ext cx="3243991" cy="2451292"/>
            <a:chOff x="218578" y="392935"/>
            <a:chExt cx="3243991" cy="245129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D53DE3B-B5FB-455E-AAF4-471EB27EE160}"/>
                </a:ext>
              </a:extLst>
            </p:cNvPr>
            <p:cNvGrpSpPr/>
            <p:nvPr/>
          </p:nvGrpSpPr>
          <p:grpSpPr>
            <a:xfrm>
              <a:off x="870926" y="751714"/>
              <a:ext cx="1863070" cy="1769326"/>
              <a:chOff x="782969" y="725201"/>
              <a:chExt cx="1863070" cy="1769326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C196D58-E868-4D1A-B4D6-D4DDD8DF95FD}"/>
                  </a:ext>
                </a:extLst>
              </p:cNvPr>
              <p:cNvSpPr/>
              <p:nvPr/>
            </p:nvSpPr>
            <p:spPr>
              <a:xfrm>
                <a:off x="1881163" y="1879176"/>
                <a:ext cx="764876" cy="615351"/>
              </a:xfrm>
              <a:custGeom>
                <a:avLst/>
                <a:gdLst>
                  <a:gd name="connsiteX0" fmla="*/ 419818 w 718868"/>
                  <a:gd name="connsiteY0" fmla="*/ 120770 h 598098"/>
                  <a:gd name="connsiteX1" fmla="*/ 598098 w 718868"/>
                  <a:gd name="connsiteY1" fmla="*/ 0 h 598098"/>
                  <a:gd name="connsiteX2" fmla="*/ 718868 w 718868"/>
                  <a:gd name="connsiteY2" fmla="*/ 230038 h 598098"/>
                  <a:gd name="connsiteX3" fmla="*/ 379562 w 718868"/>
                  <a:gd name="connsiteY3" fmla="*/ 598098 h 598098"/>
                  <a:gd name="connsiteX4" fmla="*/ 0 w 718868"/>
                  <a:gd name="connsiteY4" fmla="*/ 212785 h 598098"/>
                  <a:gd name="connsiteX5" fmla="*/ 74762 w 718868"/>
                  <a:gd name="connsiteY5" fmla="*/ 34506 h 598098"/>
                  <a:gd name="connsiteX6" fmla="*/ 224286 w 718868"/>
                  <a:gd name="connsiteY6" fmla="*/ 5751 h 598098"/>
                  <a:gd name="connsiteX7" fmla="*/ 339305 w 718868"/>
                  <a:gd name="connsiteY7" fmla="*/ 109268 h 598098"/>
                  <a:gd name="connsiteX8" fmla="*/ 419818 w 718868"/>
                  <a:gd name="connsiteY8" fmla="*/ 120770 h 59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868" h="598098">
                    <a:moveTo>
                      <a:pt x="419818" y="120770"/>
                    </a:moveTo>
                    <a:lnTo>
                      <a:pt x="598098" y="0"/>
                    </a:lnTo>
                    <a:lnTo>
                      <a:pt x="718868" y="230038"/>
                    </a:lnTo>
                    <a:lnTo>
                      <a:pt x="379562" y="598098"/>
                    </a:lnTo>
                    <a:lnTo>
                      <a:pt x="0" y="212785"/>
                    </a:lnTo>
                    <a:lnTo>
                      <a:pt x="74762" y="34506"/>
                    </a:lnTo>
                    <a:lnTo>
                      <a:pt x="224286" y="5751"/>
                    </a:lnTo>
                    <a:lnTo>
                      <a:pt x="339305" y="109268"/>
                    </a:lnTo>
                    <a:lnTo>
                      <a:pt x="419818" y="12077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38212C7-1369-4215-9286-D246A69CA1D4}"/>
                  </a:ext>
                </a:extLst>
              </p:cNvPr>
              <p:cNvGrpSpPr/>
              <p:nvPr/>
            </p:nvGrpSpPr>
            <p:grpSpPr>
              <a:xfrm>
                <a:off x="782969" y="725201"/>
                <a:ext cx="1670776" cy="1733911"/>
                <a:chOff x="684193" y="-67748"/>
                <a:chExt cx="1670776" cy="1733911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53A69C42-139A-4672-9A00-3B55B467108C}"/>
                    </a:ext>
                  </a:extLst>
                </p:cNvPr>
                <p:cNvSpPr/>
                <p:nvPr/>
              </p:nvSpPr>
              <p:spPr>
                <a:xfrm>
                  <a:off x="684193" y="337694"/>
                  <a:ext cx="888950" cy="1328469"/>
                </a:xfrm>
                <a:custGeom>
                  <a:avLst/>
                  <a:gdLst>
                    <a:gd name="connsiteX0" fmla="*/ 17253 w 799381"/>
                    <a:gd name="connsiteY0" fmla="*/ 0 h 1086929"/>
                    <a:gd name="connsiteX1" fmla="*/ 0 w 799381"/>
                    <a:gd name="connsiteY1" fmla="*/ 747623 h 1086929"/>
                    <a:gd name="connsiteX2" fmla="*/ 799381 w 799381"/>
                    <a:gd name="connsiteY2" fmla="*/ 1086929 h 1086929"/>
                    <a:gd name="connsiteX3" fmla="*/ 782129 w 799381"/>
                    <a:gd name="connsiteY3" fmla="*/ 327804 h 1086929"/>
                    <a:gd name="connsiteX4" fmla="*/ 17253 w 799381"/>
                    <a:gd name="connsiteY4" fmla="*/ 0 h 1086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9381" h="1086929">
                      <a:moveTo>
                        <a:pt x="17253" y="0"/>
                      </a:moveTo>
                      <a:lnTo>
                        <a:pt x="0" y="747623"/>
                      </a:lnTo>
                      <a:lnTo>
                        <a:pt x="799381" y="1086929"/>
                      </a:lnTo>
                      <a:lnTo>
                        <a:pt x="782129" y="327804"/>
                      </a:lnTo>
                      <a:lnTo>
                        <a:pt x="17253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376EC3A5-6F90-4089-B293-7B66C3D2A22A}"/>
                    </a:ext>
                  </a:extLst>
                </p:cNvPr>
                <p:cNvSpPr/>
                <p:nvPr/>
              </p:nvSpPr>
              <p:spPr>
                <a:xfrm>
                  <a:off x="767709" y="-67748"/>
                  <a:ext cx="1587260" cy="810883"/>
                </a:xfrm>
                <a:custGeom>
                  <a:avLst/>
                  <a:gdLst>
                    <a:gd name="connsiteX0" fmla="*/ 0 w 1500996"/>
                    <a:gd name="connsiteY0" fmla="*/ 368060 h 701615"/>
                    <a:gd name="connsiteX1" fmla="*/ 770626 w 1500996"/>
                    <a:gd name="connsiteY1" fmla="*/ 0 h 701615"/>
                    <a:gd name="connsiteX2" fmla="*/ 1500996 w 1500996"/>
                    <a:gd name="connsiteY2" fmla="*/ 379562 h 701615"/>
                    <a:gd name="connsiteX3" fmla="*/ 747623 w 1500996"/>
                    <a:gd name="connsiteY3" fmla="*/ 701615 h 701615"/>
                    <a:gd name="connsiteX4" fmla="*/ 0 w 1500996"/>
                    <a:gd name="connsiteY4" fmla="*/ 368060 h 701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0996" h="701615">
                      <a:moveTo>
                        <a:pt x="0" y="368060"/>
                      </a:moveTo>
                      <a:lnTo>
                        <a:pt x="770626" y="0"/>
                      </a:lnTo>
                      <a:lnTo>
                        <a:pt x="1500996" y="379562"/>
                      </a:lnTo>
                      <a:lnTo>
                        <a:pt x="747623" y="701615"/>
                      </a:lnTo>
                      <a:lnTo>
                        <a:pt x="0" y="36806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8FA19385-E315-43FC-A8AC-ABB5E2EB38D4}"/>
                    </a:ext>
                  </a:extLst>
                </p:cNvPr>
                <p:cNvSpPr/>
                <p:nvPr/>
              </p:nvSpPr>
              <p:spPr>
                <a:xfrm>
                  <a:off x="1506747" y="431321"/>
                  <a:ext cx="764876" cy="1207698"/>
                </a:xfrm>
                <a:custGeom>
                  <a:avLst/>
                  <a:gdLst>
                    <a:gd name="connsiteX0" fmla="*/ 0 w 764876"/>
                    <a:gd name="connsiteY0" fmla="*/ 373811 h 1207698"/>
                    <a:gd name="connsiteX1" fmla="*/ 0 w 764876"/>
                    <a:gd name="connsiteY1" fmla="*/ 471577 h 1207698"/>
                    <a:gd name="connsiteX2" fmla="*/ 5751 w 764876"/>
                    <a:gd name="connsiteY2" fmla="*/ 1207698 h 1207698"/>
                    <a:gd name="connsiteX3" fmla="*/ 166778 w 764876"/>
                    <a:gd name="connsiteY3" fmla="*/ 1075426 h 1207698"/>
                    <a:gd name="connsiteX4" fmla="*/ 92015 w 764876"/>
                    <a:gd name="connsiteY4" fmla="*/ 856890 h 1207698"/>
                    <a:gd name="connsiteX5" fmla="*/ 178279 w 764876"/>
                    <a:gd name="connsiteY5" fmla="*/ 598098 h 1207698"/>
                    <a:gd name="connsiteX6" fmla="*/ 494581 w 764876"/>
                    <a:gd name="connsiteY6" fmla="*/ 580845 h 1207698"/>
                    <a:gd name="connsiteX7" fmla="*/ 586596 w 764876"/>
                    <a:gd name="connsiteY7" fmla="*/ 649856 h 1207698"/>
                    <a:gd name="connsiteX8" fmla="*/ 764876 w 764876"/>
                    <a:gd name="connsiteY8" fmla="*/ 586596 h 1207698"/>
                    <a:gd name="connsiteX9" fmla="*/ 764876 w 764876"/>
                    <a:gd name="connsiteY9" fmla="*/ 0 h 1207698"/>
                    <a:gd name="connsiteX10" fmla="*/ 0 w 764876"/>
                    <a:gd name="connsiteY10" fmla="*/ 373811 h 1207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4876" h="1207698">
                      <a:moveTo>
                        <a:pt x="0" y="373811"/>
                      </a:moveTo>
                      <a:lnTo>
                        <a:pt x="0" y="471577"/>
                      </a:lnTo>
                      <a:lnTo>
                        <a:pt x="5751" y="1207698"/>
                      </a:lnTo>
                      <a:lnTo>
                        <a:pt x="166778" y="1075426"/>
                      </a:lnTo>
                      <a:lnTo>
                        <a:pt x="92015" y="856890"/>
                      </a:lnTo>
                      <a:lnTo>
                        <a:pt x="178279" y="598098"/>
                      </a:lnTo>
                      <a:lnTo>
                        <a:pt x="494581" y="580845"/>
                      </a:lnTo>
                      <a:lnTo>
                        <a:pt x="586596" y="649856"/>
                      </a:lnTo>
                      <a:lnTo>
                        <a:pt x="764876" y="586596"/>
                      </a:lnTo>
                      <a:lnTo>
                        <a:pt x="764876" y="0"/>
                      </a:lnTo>
                      <a:lnTo>
                        <a:pt x="0" y="373811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DC89601E-99C1-411A-BDB5-EDDA6E3D4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9295">
                <a:off x="882038" y="1499021"/>
                <a:ext cx="569657" cy="607237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957B46A-D435-4BCB-82E4-2DECB8BE5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" t="2000" r="-174" b="22436"/>
            <a:stretch/>
          </p:blipFill>
          <p:spPr>
            <a:xfrm>
              <a:off x="218578" y="392935"/>
              <a:ext cx="3243991" cy="2451292"/>
            </a:xfrm>
            <a:prstGeom prst="rect">
              <a:avLst/>
            </a:prstGeom>
          </p:spPr>
        </p:pic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F6FFBDC1-FC4E-411D-9D6D-7B79C1D8FBC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LineDrawing/>
                    </a14:imgEffect>
                    <a14:imgEffect>
                      <a14:brightnessContrast bright="71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730"/>
          <a:stretch/>
        </p:blipFill>
        <p:spPr>
          <a:xfrm>
            <a:off x="9654151" y="2123672"/>
            <a:ext cx="2222718" cy="1628582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6C7A529-53DA-4CB6-941F-8181F3BF6D50}"/>
              </a:ext>
            </a:extLst>
          </p:cNvPr>
          <p:cNvCxnSpPr>
            <a:cxnSpLocks/>
          </p:cNvCxnSpPr>
          <p:nvPr/>
        </p:nvCxnSpPr>
        <p:spPr>
          <a:xfrm flipV="1">
            <a:off x="9605969" y="3467645"/>
            <a:ext cx="2679437" cy="38109"/>
          </a:xfrm>
          <a:prstGeom prst="line">
            <a:avLst/>
          </a:prstGeom>
          <a:ln w="25400" cap="rnd">
            <a:solidFill>
              <a:schemeClr val="bg1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Audio 97">
            <a:hlinkClick r:id="" action="ppaction://media"/>
            <a:extLst>
              <a:ext uri="{FF2B5EF4-FFF2-40B4-BE49-F238E27FC236}">
                <a16:creationId xmlns:a16="http://schemas.microsoft.com/office/drawing/2014/main" id="{3D44ACCE-B3A7-4716-9230-45A5F9C3DD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85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8"/>
    </mc:Choice>
    <mc:Fallback xmlns="">
      <p:transition spd="slow" advTm="19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8"/>
                </p:tgtEl>
              </p:cMediaNode>
            </p:audio>
          </p:childTnLst>
        </p:cTn>
      </p:par>
    </p:tnLst>
    <p:bldLst>
      <p:bldP spid="14" grpId="0" animBg="1"/>
      <p:bldP spid="14" grpId="1" animBg="1"/>
      <p:bldP spid="14" grpId="2" animBg="1"/>
      <p:bldP spid="44" grpId="0" animBg="1"/>
      <p:bldP spid="44" grpId="1" animBg="1"/>
      <p:bldP spid="44" grpId="2" animBg="1"/>
      <p:bldP spid="66" grpId="0" animBg="1"/>
      <p:bldP spid="67" grpId="0" animBg="1"/>
      <p:bldP spid="6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F6FFBDC1-FC4E-411D-9D6D-7B79C1D8FB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  <a14:imgEffect>
                      <a14:brightnessContrast bright="71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730"/>
          <a:stretch/>
        </p:blipFill>
        <p:spPr>
          <a:xfrm>
            <a:off x="10105137" y="2053598"/>
            <a:ext cx="2222718" cy="1628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F9D60-DE23-4DE8-A882-34C15274EE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  <a14:imgEffect>
                      <a14:brightnessContrast bright="6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885"/>
          <a:stretch/>
        </p:blipFill>
        <p:spPr>
          <a:xfrm>
            <a:off x="648830" y="2262282"/>
            <a:ext cx="2486702" cy="1989824"/>
          </a:xfrm>
          <a:prstGeom prst="rect">
            <a:avLst/>
          </a:prstGeom>
          <a:scene3d>
            <a:camera prst="orthographicFront"/>
            <a:lightRig rig="brightRoom" dir="t"/>
          </a:scene3d>
          <a:sp3d prstMaterial="plastic">
            <a:contourClr>
              <a:schemeClr val="bg1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DF10C-37CE-4215-99F3-381C972612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32" y="208168"/>
            <a:ext cx="2750574" cy="95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4F961-3557-449F-A2DC-F71E6F763DC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81" t="685" r="881" b="15362"/>
          <a:stretch/>
        </p:blipFill>
        <p:spPr>
          <a:xfrm>
            <a:off x="552274" y="2692881"/>
            <a:ext cx="2149905" cy="1805794"/>
          </a:xfrm>
          <a:prstGeom prst="rect">
            <a:avLst/>
          </a:prstGeom>
          <a:effectLst>
            <a:glow>
              <a:schemeClr val="bg1">
                <a:lumMod val="85000"/>
                <a:alpha val="36000"/>
              </a:schemeClr>
            </a:glow>
            <a:outerShdw blurRad="12700" dist="50800" dir="5400000" sx="98000" sy="98000" algn="ctr" rotWithShape="0">
              <a:srgbClr val="000000">
                <a:alpha val="43137"/>
              </a:srgbClr>
            </a:outerShdw>
            <a:reflection blurRad="304800" stA="45000" endPos="80000" dist="50800" dir="5400000" sy="-100000" algn="bl" rotWithShape="0"/>
          </a:effec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DC811526-6BD3-40A8-8FB4-ABCE073741E6}"/>
              </a:ext>
            </a:extLst>
          </p:cNvPr>
          <p:cNvGrpSpPr/>
          <p:nvPr/>
        </p:nvGrpSpPr>
        <p:grpSpPr>
          <a:xfrm>
            <a:off x="3723016" y="140730"/>
            <a:ext cx="2836653" cy="2415396"/>
            <a:chOff x="3723016" y="140730"/>
            <a:chExt cx="2836653" cy="24153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C4D672-2F9D-4F09-9393-72CC1B923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neDrawing/>
                      </a14:imgEffect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5152"/>
            <a:stretch/>
          </p:blipFill>
          <p:spPr>
            <a:xfrm>
              <a:off x="3723016" y="140730"/>
              <a:ext cx="2836653" cy="24153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3E48E8-C846-4D6D-A130-B64238833264}"/>
                </a:ext>
              </a:extLst>
            </p:cNvPr>
            <p:cNvSpPr txBox="1"/>
            <p:nvPr/>
          </p:nvSpPr>
          <p:spPr>
            <a:xfrm>
              <a:off x="5141343" y="1696530"/>
              <a:ext cx="626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Brush Script MT" panose="03060802040406070304" pitchFamily="66" charset="0"/>
                </a:rPr>
                <a:t>Shoes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DC5EFC4-7887-46AC-AB98-9293D824BC3D}"/>
              </a:ext>
            </a:extLst>
          </p:cNvPr>
          <p:cNvSpPr/>
          <p:nvPr/>
        </p:nvSpPr>
        <p:spPr>
          <a:xfrm>
            <a:off x="2594753" y="2338608"/>
            <a:ext cx="1869057" cy="1547004"/>
          </a:xfrm>
          <a:custGeom>
            <a:avLst/>
            <a:gdLst>
              <a:gd name="connsiteX0" fmla="*/ 0 w 1869057"/>
              <a:gd name="connsiteY0" fmla="*/ 1547004 h 1547004"/>
              <a:gd name="connsiteX1" fmla="*/ 1230702 w 1869057"/>
              <a:gd name="connsiteY1" fmla="*/ 1000665 h 1547004"/>
              <a:gd name="connsiteX2" fmla="*/ 1869057 w 1869057"/>
              <a:gd name="connsiteY2" fmla="*/ 0 h 15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057" h="1547004">
                <a:moveTo>
                  <a:pt x="0" y="1547004"/>
                </a:moveTo>
                <a:cubicBezTo>
                  <a:pt x="459596" y="1402751"/>
                  <a:pt x="919193" y="1258499"/>
                  <a:pt x="1230702" y="1000665"/>
                </a:cubicBezTo>
                <a:cubicBezTo>
                  <a:pt x="1542211" y="742831"/>
                  <a:pt x="1754038" y="168694"/>
                  <a:pt x="1869057" y="0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A00B16A-584B-47C6-B9B3-1DD53F1390D7}"/>
              </a:ext>
            </a:extLst>
          </p:cNvPr>
          <p:cNvGrpSpPr/>
          <p:nvPr/>
        </p:nvGrpSpPr>
        <p:grpSpPr>
          <a:xfrm>
            <a:off x="3828874" y="4040104"/>
            <a:ext cx="2671656" cy="2282565"/>
            <a:chOff x="3828874" y="3902537"/>
            <a:chExt cx="2671656" cy="228256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2181710-AC1B-4554-92CE-D345470DA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neDrawing/>
                      </a14:imgEffect>
                      <a14:imgEffect>
                        <a14:sharpenSoften amount="5000"/>
                      </a14:imgEffect>
                      <a14:imgEffect>
                        <a14:brightnessContrast brigh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63"/>
            <a:stretch/>
          </p:blipFill>
          <p:spPr>
            <a:xfrm>
              <a:off x="3828874" y="3902537"/>
              <a:ext cx="2671656" cy="2282565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B52F38-3A8F-48E0-BA2F-9DA6AADCEDFE}"/>
                </a:ext>
              </a:extLst>
            </p:cNvPr>
            <p:cNvGrpSpPr/>
            <p:nvPr/>
          </p:nvGrpSpPr>
          <p:grpSpPr>
            <a:xfrm>
              <a:off x="4332716" y="4557945"/>
              <a:ext cx="1833152" cy="1370387"/>
              <a:chOff x="4266167" y="4523439"/>
              <a:chExt cx="1833152" cy="137038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DFC7927-ED06-46BD-BE25-729541E6F081}"/>
                  </a:ext>
                </a:extLst>
              </p:cNvPr>
              <p:cNvGrpSpPr/>
              <p:nvPr/>
            </p:nvGrpSpPr>
            <p:grpSpPr>
              <a:xfrm>
                <a:off x="4266167" y="4583298"/>
                <a:ext cx="578476" cy="722448"/>
                <a:chOff x="5032161" y="3031606"/>
                <a:chExt cx="1681316" cy="2160639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CCA46FE-6F74-4D68-9393-D77DE8BDA81F}"/>
                    </a:ext>
                  </a:extLst>
                </p:cNvPr>
                <p:cNvGrpSpPr/>
                <p:nvPr/>
              </p:nvGrpSpPr>
              <p:grpSpPr>
                <a:xfrm>
                  <a:off x="5032161" y="3031606"/>
                  <a:ext cx="1681316" cy="2160639"/>
                  <a:chOff x="6982619" y="2170401"/>
                  <a:chExt cx="1681316" cy="2160639"/>
                </a:xfrm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ADC10C1F-84FA-4652-8445-33421A8A8B13}"/>
                      </a:ext>
                    </a:extLst>
                  </p:cNvPr>
                  <p:cNvSpPr/>
                  <p:nvPr/>
                </p:nvSpPr>
                <p:spPr>
                  <a:xfrm>
                    <a:off x="6982619" y="2170401"/>
                    <a:ext cx="1681316" cy="216063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8FCD7EA2-8670-4E6E-A228-6576ADD1DA90}"/>
                      </a:ext>
                    </a:extLst>
                  </p:cNvPr>
                  <p:cNvSpPr/>
                  <p:nvPr/>
                </p:nvSpPr>
                <p:spPr>
                  <a:xfrm>
                    <a:off x="7090913" y="2340634"/>
                    <a:ext cx="1460740" cy="1525502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C63C111-5F83-4A20-83D0-BDE5397E28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94205" y="3495593"/>
                  <a:ext cx="1406990" cy="937993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F049839-B1D5-4B29-B7C0-BEFF114D8329}"/>
                  </a:ext>
                </a:extLst>
              </p:cNvPr>
              <p:cNvGrpSpPr/>
              <p:nvPr/>
            </p:nvGrpSpPr>
            <p:grpSpPr>
              <a:xfrm flipH="1">
                <a:off x="4894217" y="4535097"/>
                <a:ext cx="562971" cy="770650"/>
                <a:chOff x="9077118" y="2167183"/>
                <a:chExt cx="1681316" cy="2160639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3DB58FFA-AFD5-40BD-B9D7-C9573A7358A9}"/>
                    </a:ext>
                  </a:extLst>
                </p:cNvPr>
                <p:cNvGrpSpPr/>
                <p:nvPr/>
              </p:nvGrpSpPr>
              <p:grpSpPr>
                <a:xfrm>
                  <a:off x="9077118" y="2167183"/>
                  <a:ext cx="1681316" cy="2160639"/>
                  <a:chOff x="6982619" y="2170401"/>
                  <a:chExt cx="1681316" cy="2160639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A693AEB1-2075-4E3E-8475-DA57AA1181A4}"/>
                      </a:ext>
                    </a:extLst>
                  </p:cNvPr>
                  <p:cNvSpPr/>
                  <p:nvPr/>
                </p:nvSpPr>
                <p:spPr>
                  <a:xfrm>
                    <a:off x="6982619" y="2170401"/>
                    <a:ext cx="1681316" cy="216063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ADE7B1D9-8568-46F8-878C-B72BF4CF40D5}"/>
                      </a:ext>
                    </a:extLst>
                  </p:cNvPr>
                  <p:cNvSpPr/>
                  <p:nvPr/>
                </p:nvSpPr>
                <p:spPr>
                  <a:xfrm>
                    <a:off x="7090913" y="2340634"/>
                    <a:ext cx="1460740" cy="1525502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773B897D-5A24-4CBE-9303-8E898217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9709" y="2477189"/>
                  <a:ext cx="1298966" cy="1298965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47D9ACB-DEE7-4D31-B679-F94F2BC37902}"/>
                  </a:ext>
                </a:extLst>
              </p:cNvPr>
              <p:cNvGrpSpPr/>
              <p:nvPr/>
            </p:nvGrpSpPr>
            <p:grpSpPr>
              <a:xfrm>
                <a:off x="5529264" y="4523439"/>
                <a:ext cx="562971" cy="782308"/>
                <a:chOff x="6982619" y="2170401"/>
                <a:chExt cx="1681316" cy="2160639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DD961FC-42D5-4AF0-89BE-A6040C413FFC}"/>
                    </a:ext>
                  </a:extLst>
                </p:cNvPr>
                <p:cNvSpPr/>
                <p:nvPr/>
              </p:nvSpPr>
              <p:spPr>
                <a:xfrm>
                  <a:off x="6982619" y="2170401"/>
                  <a:ext cx="1681316" cy="21606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7DF44B9-4BAC-4CC5-9A85-F88BAAFF4FF0}"/>
                    </a:ext>
                  </a:extLst>
                </p:cNvPr>
                <p:cNvSpPr/>
                <p:nvPr/>
              </p:nvSpPr>
              <p:spPr>
                <a:xfrm>
                  <a:off x="7090913" y="2340634"/>
                  <a:ext cx="1460740" cy="152550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1612E9D5-96C6-49EC-B09F-5B971329B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7498" y="2467156"/>
                  <a:ext cx="1201260" cy="1201260"/>
                </a:xfrm>
                <a:prstGeom prst="rect">
                  <a:avLst/>
                </a:prstGeom>
              </p:spPr>
            </p:pic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CB083AA-7CF3-4FBA-801C-5AC58C81E688}"/>
                  </a:ext>
                </a:extLst>
              </p:cNvPr>
              <p:cNvSpPr txBox="1"/>
              <p:nvPr/>
            </p:nvSpPr>
            <p:spPr>
              <a:xfrm>
                <a:off x="4378893" y="5489016"/>
                <a:ext cx="578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latin typeface="Bahnschrift SemiBold" panose="020B0502040204020203" pitchFamily="34" charset="0"/>
                  </a:rPr>
                  <a:t>$50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04A32AA-1242-43CF-9473-4C7AA1AD39D5}"/>
                  </a:ext>
                </a:extLst>
              </p:cNvPr>
              <p:cNvSpPr txBox="1"/>
              <p:nvPr/>
            </p:nvSpPr>
            <p:spPr>
              <a:xfrm>
                <a:off x="4889325" y="5524494"/>
                <a:ext cx="676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latin typeface="Bahnschrift SemiBold" panose="020B0502040204020203" pitchFamily="34" charset="0"/>
                  </a:rPr>
                  <a:t>$70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A5FD361-53B2-44A6-AAB3-310F0524F933}"/>
                  </a:ext>
                </a:extLst>
              </p:cNvPr>
              <p:cNvSpPr txBox="1"/>
              <p:nvPr/>
            </p:nvSpPr>
            <p:spPr>
              <a:xfrm>
                <a:off x="5520843" y="5507702"/>
                <a:ext cx="578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latin typeface="Bahnschrift SemiBold" panose="020B0502040204020203" pitchFamily="34" charset="0"/>
                  </a:rPr>
                  <a:t>$90</a:t>
                </a:r>
              </a:p>
            </p:txBody>
          </p:sp>
        </p:grp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A8A1397-D925-467A-A09B-310A69EE806A}"/>
              </a:ext>
            </a:extLst>
          </p:cNvPr>
          <p:cNvSpPr/>
          <p:nvPr/>
        </p:nvSpPr>
        <p:spPr>
          <a:xfrm>
            <a:off x="1925505" y="4506612"/>
            <a:ext cx="2025393" cy="1134455"/>
          </a:xfrm>
          <a:custGeom>
            <a:avLst/>
            <a:gdLst>
              <a:gd name="connsiteX0" fmla="*/ 121831 w 2025393"/>
              <a:gd name="connsiteY0" fmla="*/ 48135 h 1134455"/>
              <a:gd name="connsiteX1" fmla="*/ 87325 w 2025393"/>
              <a:gd name="connsiteY1" fmla="*/ 117146 h 1134455"/>
              <a:gd name="connsiteX2" fmla="*/ 1105242 w 2025393"/>
              <a:gd name="connsiteY2" fmla="*/ 1066052 h 1134455"/>
              <a:gd name="connsiteX3" fmla="*/ 2025393 w 2025393"/>
              <a:gd name="connsiteY3" fmla="*/ 1060301 h 113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5393" h="1134455">
                <a:moveTo>
                  <a:pt x="121831" y="48135"/>
                </a:moveTo>
                <a:cubicBezTo>
                  <a:pt x="22627" y="-2186"/>
                  <a:pt x="-76577" y="-52507"/>
                  <a:pt x="87325" y="117146"/>
                </a:cubicBezTo>
                <a:cubicBezTo>
                  <a:pt x="251227" y="286799"/>
                  <a:pt x="782231" y="908859"/>
                  <a:pt x="1105242" y="1066052"/>
                </a:cubicBezTo>
                <a:cubicBezTo>
                  <a:pt x="1428253" y="1223245"/>
                  <a:pt x="1865325" y="1060301"/>
                  <a:pt x="2025393" y="1060301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0EA8FC6-3661-46AB-A023-589A4EB91820}"/>
              </a:ext>
            </a:extLst>
          </p:cNvPr>
          <p:cNvGrpSpPr/>
          <p:nvPr/>
        </p:nvGrpSpPr>
        <p:grpSpPr>
          <a:xfrm>
            <a:off x="10269486" y="2115851"/>
            <a:ext cx="1358135" cy="1026262"/>
            <a:chOff x="218578" y="392935"/>
            <a:chExt cx="3243991" cy="245129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D53DE3B-B5FB-455E-AAF4-471EB27EE160}"/>
                </a:ext>
              </a:extLst>
            </p:cNvPr>
            <p:cNvGrpSpPr/>
            <p:nvPr/>
          </p:nvGrpSpPr>
          <p:grpSpPr>
            <a:xfrm>
              <a:off x="870926" y="751714"/>
              <a:ext cx="1863070" cy="1769326"/>
              <a:chOff x="782969" y="725201"/>
              <a:chExt cx="1863070" cy="1769326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C196D58-E868-4D1A-B4D6-D4DDD8DF95FD}"/>
                  </a:ext>
                </a:extLst>
              </p:cNvPr>
              <p:cNvSpPr/>
              <p:nvPr/>
            </p:nvSpPr>
            <p:spPr>
              <a:xfrm>
                <a:off x="1881163" y="1879176"/>
                <a:ext cx="764876" cy="615351"/>
              </a:xfrm>
              <a:custGeom>
                <a:avLst/>
                <a:gdLst>
                  <a:gd name="connsiteX0" fmla="*/ 419818 w 718868"/>
                  <a:gd name="connsiteY0" fmla="*/ 120770 h 598098"/>
                  <a:gd name="connsiteX1" fmla="*/ 598098 w 718868"/>
                  <a:gd name="connsiteY1" fmla="*/ 0 h 598098"/>
                  <a:gd name="connsiteX2" fmla="*/ 718868 w 718868"/>
                  <a:gd name="connsiteY2" fmla="*/ 230038 h 598098"/>
                  <a:gd name="connsiteX3" fmla="*/ 379562 w 718868"/>
                  <a:gd name="connsiteY3" fmla="*/ 598098 h 598098"/>
                  <a:gd name="connsiteX4" fmla="*/ 0 w 718868"/>
                  <a:gd name="connsiteY4" fmla="*/ 212785 h 598098"/>
                  <a:gd name="connsiteX5" fmla="*/ 74762 w 718868"/>
                  <a:gd name="connsiteY5" fmla="*/ 34506 h 598098"/>
                  <a:gd name="connsiteX6" fmla="*/ 224286 w 718868"/>
                  <a:gd name="connsiteY6" fmla="*/ 5751 h 598098"/>
                  <a:gd name="connsiteX7" fmla="*/ 339305 w 718868"/>
                  <a:gd name="connsiteY7" fmla="*/ 109268 h 598098"/>
                  <a:gd name="connsiteX8" fmla="*/ 419818 w 718868"/>
                  <a:gd name="connsiteY8" fmla="*/ 120770 h 59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868" h="598098">
                    <a:moveTo>
                      <a:pt x="419818" y="120770"/>
                    </a:moveTo>
                    <a:lnTo>
                      <a:pt x="598098" y="0"/>
                    </a:lnTo>
                    <a:lnTo>
                      <a:pt x="718868" y="230038"/>
                    </a:lnTo>
                    <a:lnTo>
                      <a:pt x="379562" y="598098"/>
                    </a:lnTo>
                    <a:lnTo>
                      <a:pt x="0" y="212785"/>
                    </a:lnTo>
                    <a:lnTo>
                      <a:pt x="74762" y="34506"/>
                    </a:lnTo>
                    <a:lnTo>
                      <a:pt x="224286" y="5751"/>
                    </a:lnTo>
                    <a:lnTo>
                      <a:pt x="339305" y="109268"/>
                    </a:lnTo>
                    <a:lnTo>
                      <a:pt x="419818" y="12077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38212C7-1369-4215-9286-D246A69CA1D4}"/>
                  </a:ext>
                </a:extLst>
              </p:cNvPr>
              <p:cNvGrpSpPr/>
              <p:nvPr/>
            </p:nvGrpSpPr>
            <p:grpSpPr>
              <a:xfrm>
                <a:off x="782969" y="725201"/>
                <a:ext cx="1670776" cy="1733911"/>
                <a:chOff x="684193" y="-67748"/>
                <a:chExt cx="1670776" cy="1733911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53A69C42-139A-4672-9A00-3B55B467108C}"/>
                    </a:ext>
                  </a:extLst>
                </p:cNvPr>
                <p:cNvSpPr/>
                <p:nvPr/>
              </p:nvSpPr>
              <p:spPr>
                <a:xfrm>
                  <a:off x="684193" y="337694"/>
                  <a:ext cx="888950" cy="1328469"/>
                </a:xfrm>
                <a:custGeom>
                  <a:avLst/>
                  <a:gdLst>
                    <a:gd name="connsiteX0" fmla="*/ 17253 w 799381"/>
                    <a:gd name="connsiteY0" fmla="*/ 0 h 1086929"/>
                    <a:gd name="connsiteX1" fmla="*/ 0 w 799381"/>
                    <a:gd name="connsiteY1" fmla="*/ 747623 h 1086929"/>
                    <a:gd name="connsiteX2" fmla="*/ 799381 w 799381"/>
                    <a:gd name="connsiteY2" fmla="*/ 1086929 h 1086929"/>
                    <a:gd name="connsiteX3" fmla="*/ 782129 w 799381"/>
                    <a:gd name="connsiteY3" fmla="*/ 327804 h 1086929"/>
                    <a:gd name="connsiteX4" fmla="*/ 17253 w 799381"/>
                    <a:gd name="connsiteY4" fmla="*/ 0 h 1086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9381" h="1086929">
                      <a:moveTo>
                        <a:pt x="17253" y="0"/>
                      </a:moveTo>
                      <a:lnTo>
                        <a:pt x="0" y="747623"/>
                      </a:lnTo>
                      <a:lnTo>
                        <a:pt x="799381" y="1086929"/>
                      </a:lnTo>
                      <a:lnTo>
                        <a:pt x="782129" y="327804"/>
                      </a:lnTo>
                      <a:lnTo>
                        <a:pt x="17253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376EC3A5-6F90-4089-B293-7B66C3D2A22A}"/>
                    </a:ext>
                  </a:extLst>
                </p:cNvPr>
                <p:cNvSpPr/>
                <p:nvPr/>
              </p:nvSpPr>
              <p:spPr>
                <a:xfrm>
                  <a:off x="767709" y="-67748"/>
                  <a:ext cx="1587260" cy="810883"/>
                </a:xfrm>
                <a:custGeom>
                  <a:avLst/>
                  <a:gdLst>
                    <a:gd name="connsiteX0" fmla="*/ 0 w 1500996"/>
                    <a:gd name="connsiteY0" fmla="*/ 368060 h 701615"/>
                    <a:gd name="connsiteX1" fmla="*/ 770626 w 1500996"/>
                    <a:gd name="connsiteY1" fmla="*/ 0 h 701615"/>
                    <a:gd name="connsiteX2" fmla="*/ 1500996 w 1500996"/>
                    <a:gd name="connsiteY2" fmla="*/ 379562 h 701615"/>
                    <a:gd name="connsiteX3" fmla="*/ 747623 w 1500996"/>
                    <a:gd name="connsiteY3" fmla="*/ 701615 h 701615"/>
                    <a:gd name="connsiteX4" fmla="*/ 0 w 1500996"/>
                    <a:gd name="connsiteY4" fmla="*/ 368060 h 701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0996" h="701615">
                      <a:moveTo>
                        <a:pt x="0" y="368060"/>
                      </a:moveTo>
                      <a:lnTo>
                        <a:pt x="770626" y="0"/>
                      </a:lnTo>
                      <a:lnTo>
                        <a:pt x="1500996" y="379562"/>
                      </a:lnTo>
                      <a:lnTo>
                        <a:pt x="747623" y="701615"/>
                      </a:lnTo>
                      <a:lnTo>
                        <a:pt x="0" y="36806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8FA19385-E315-43FC-A8AC-ABB5E2EB38D4}"/>
                    </a:ext>
                  </a:extLst>
                </p:cNvPr>
                <p:cNvSpPr/>
                <p:nvPr/>
              </p:nvSpPr>
              <p:spPr>
                <a:xfrm>
                  <a:off x="1506747" y="431321"/>
                  <a:ext cx="764876" cy="1207698"/>
                </a:xfrm>
                <a:custGeom>
                  <a:avLst/>
                  <a:gdLst>
                    <a:gd name="connsiteX0" fmla="*/ 0 w 764876"/>
                    <a:gd name="connsiteY0" fmla="*/ 373811 h 1207698"/>
                    <a:gd name="connsiteX1" fmla="*/ 0 w 764876"/>
                    <a:gd name="connsiteY1" fmla="*/ 471577 h 1207698"/>
                    <a:gd name="connsiteX2" fmla="*/ 5751 w 764876"/>
                    <a:gd name="connsiteY2" fmla="*/ 1207698 h 1207698"/>
                    <a:gd name="connsiteX3" fmla="*/ 166778 w 764876"/>
                    <a:gd name="connsiteY3" fmla="*/ 1075426 h 1207698"/>
                    <a:gd name="connsiteX4" fmla="*/ 92015 w 764876"/>
                    <a:gd name="connsiteY4" fmla="*/ 856890 h 1207698"/>
                    <a:gd name="connsiteX5" fmla="*/ 178279 w 764876"/>
                    <a:gd name="connsiteY5" fmla="*/ 598098 h 1207698"/>
                    <a:gd name="connsiteX6" fmla="*/ 494581 w 764876"/>
                    <a:gd name="connsiteY6" fmla="*/ 580845 h 1207698"/>
                    <a:gd name="connsiteX7" fmla="*/ 586596 w 764876"/>
                    <a:gd name="connsiteY7" fmla="*/ 649856 h 1207698"/>
                    <a:gd name="connsiteX8" fmla="*/ 764876 w 764876"/>
                    <a:gd name="connsiteY8" fmla="*/ 586596 h 1207698"/>
                    <a:gd name="connsiteX9" fmla="*/ 764876 w 764876"/>
                    <a:gd name="connsiteY9" fmla="*/ 0 h 1207698"/>
                    <a:gd name="connsiteX10" fmla="*/ 0 w 764876"/>
                    <a:gd name="connsiteY10" fmla="*/ 373811 h 1207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4876" h="1207698">
                      <a:moveTo>
                        <a:pt x="0" y="373811"/>
                      </a:moveTo>
                      <a:lnTo>
                        <a:pt x="0" y="471577"/>
                      </a:lnTo>
                      <a:lnTo>
                        <a:pt x="5751" y="1207698"/>
                      </a:lnTo>
                      <a:lnTo>
                        <a:pt x="166778" y="1075426"/>
                      </a:lnTo>
                      <a:lnTo>
                        <a:pt x="92015" y="856890"/>
                      </a:lnTo>
                      <a:lnTo>
                        <a:pt x="178279" y="598098"/>
                      </a:lnTo>
                      <a:lnTo>
                        <a:pt x="494581" y="580845"/>
                      </a:lnTo>
                      <a:lnTo>
                        <a:pt x="586596" y="649856"/>
                      </a:lnTo>
                      <a:lnTo>
                        <a:pt x="764876" y="586596"/>
                      </a:lnTo>
                      <a:lnTo>
                        <a:pt x="764876" y="0"/>
                      </a:lnTo>
                      <a:lnTo>
                        <a:pt x="0" y="373811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DC89601E-99C1-411A-BDB5-EDDA6E3D4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9295">
                <a:off x="882038" y="1499021"/>
                <a:ext cx="569657" cy="607237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957B46A-D435-4BCB-82E4-2DECB8BE5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" t="2000" r="-174" b="22436"/>
            <a:stretch/>
          </p:blipFill>
          <p:spPr>
            <a:xfrm>
              <a:off x="218578" y="392935"/>
              <a:ext cx="3243991" cy="2451292"/>
            </a:xfrm>
            <a:prstGeom prst="rect">
              <a:avLst/>
            </a:prstGeom>
          </p:spPr>
        </p:pic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6C7A529-53DA-4CB6-941F-8181F3BF6D50}"/>
              </a:ext>
            </a:extLst>
          </p:cNvPr>
          <p:cNvCxnSpPr>
            <a:cxnSpLocks/>
          </p:cNvCxnSpPr>
          <p:nvPr/>
        </p:nvCxnSpPr>
        <p:spPr>
          <a:xfrm flipV="1">
            <a:off x="9605969" y="3467645"/>
            <a:ext cx="2679437" cy="38109"/>
          </a:xfrm>
          <a:prstGeom prst="line">
            <a:avLst/>
          </a:prstGeom>
          <a:ln w="25400" cap="rnd">
            <a:solidFill>
              <a:schemeClr val="bg1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675821-9567-42EC-9458-78CB056AB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4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26"/>
    </mc:Choice>
    <mc:Fallback xmlns="">
      <p:transition advTm="1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7F9D60-DE23-4DE8-A882-34C15274EE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  <a14:imgEffect>
                      <a14:brightnessContrast bright="6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885"/>
          <a:stretch/>
        </p:blipFill>
        <p:spPr>
          <a:xfrm>
            <a:off x="648830" y="2262282"/>
            <a:ext cx="2486702" cy="1989824"/>
          </a:xfrm>
          <a:prstGeom prst="rect">
            <a:avLst/>
          </a:prstGeom>
          <a:scene3d>
            <a:camera prst="orthographicFront"/>
            <a:lightRig rig="brightRoom" dir="t"/>
          </a:scene3d>
          <a:sp3d prstMaterial="plastic">
            <a:contourClr>
              <a:schemeClr val="bg1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DF10C-37CE-4215-99F3-381C97261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32" y="208168"/>
            <a:ext cx="2750574" cy="95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4F961-3557-449F-A2DC-F71E6F763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81" t="685" r="881" b="15362"/>
          <a:stretch/>
        </p:blipFill>
        <p:spPr>
          <a:xfrm>
            <a:off x="552274" y="2692881"/>
            <a:ext cx="2149905" cy="1805794"/>
          </a:xfrm>
          <a:prstGeom prst="rect">
            <a:avLst/>
          </a:prstGeom>
          <a:effectLst>
            <a:glow>
              <a:schemeClr val="bg1">
                <a:lumMod val="85000"/>
                <a:alpha val="36000"/>
              </a:schemeClr>
            </a:glow>
            <a:outerShdw blurRad="12700" dist="50800" dir="5400000" sx="98000" sy="98000" algn="ctr" rotWithShape="0">
              <a:srgbClr val="000000">
                <a:alpha val="43137"/>
              </a:srgbClr>
            </a:outerShdw>
            <a:reflection blurRad="304800" stA="45000" endPos="80000" dist="50800" dir="5400000" sy="-100000" algn="bl" rotWithShape="0"/>
          </a:effec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DC811526-6BD3-40A8-8FB4-ABCE073741E6}"/>
              </a:ext>
            </a:extLst>
          </p:cNvPr>
          <p:cNvGrpSpPr/>
          <p:nvPr/>
        </p:nvGrpSpPr>
        <p:grpSpPr>
          <a:xfrm>
            <a:off x="3723016" y="140730"/>
            <a:ext cx="2836653" cy="2415396"/>
            <a:chOff x="3723016" y="140730"/>
            <a:chExt cx="2836653" cy="24153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C4D672-2F9D-4F09-9393-72CC1B923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neDrawing/>
                      </a14:imgEffect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5152"/>
            <a:stretch/>
          </p:blipFill>
          <p:spPr>
            <a:xfrm>
              <a:off x="3723016" y="140730"/>
              <a:ext cx="2836653" cy="24153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3E48E8-C846-4D6D-A130-B64238833264}"/>
                </a:ext>
              </a:extLst>
            </p:cNvPr>
            <p:cNvSpPr txBox="1"/>
            <p:nvPr/>
          </p:nvSpPr>
          <p:spPr>
            <a:xfrm>
              <a:off x="5141343" y="1696530"/>
              <a:ext cx="626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Brush Script MT" panose="03060802040406070304" pitchFamily="66" charset="0"/>
                </a:rPr>
                <a:t>Shoes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DC5EFC4-7887-46AC-AB98-9293D824BC3D}"/>
              </a:ext>
            </a:extLst>
          </p:cNvPr>
          <p:cNvSpPr/>
          <p:nvPr/>
        </p:nvSpPr>
        <p:spPr>
          <a:xfrm>
            <a:off x="2594753" y="2338608"/>
            <a:ext cx="1869057" cy="1547004"/>
          </a:xfrm>
          <a:custGeom>
            <a:avLst/>
            <a:gdLst>
              <a:gd name="connsiteX0" fmla="*/ 0 w 1869057"/>
              <a:gd name="connsiteY0" fmla="*/ 1547004 h 1547004"/>
              <a:gd name="connsiteX1" fmla="*/ 1230702 w 1869057"/>
              <a:gd name="connsiteY1" fmla="*/ 1000665 h 1547004"/>
              <a:gd name="connsiteX2" fmla="*/ 1869057 w 1869057"/>
              <a:gd name="connsiteY2" fmla="*/ 0 h 15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057" h="1547004">
                <a:moveTo>
                  <a:pt x="0" y="1547004"/>
                </a:moveTo>
                <a:cubicBezTo>
                  <a:pt x="459596" y="1402751"/>
                  <a:pt x="919193" y="1258499"/>
                  <a:pt x="1230702" y="1000665"/>
                </a:cubicBezTo>
                <a:cubicBezTo>
                  <a:pt x="1542211" y="742831"/>
                  <a:pt x="1754038" y="168694"/>
                  <a:pt x="1869057" y="0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A00B16A-584B-47C6-B9B3-1DD53F1390D7}"/>
              </a:ext>
            </a:extLst>
          </p:cNvPr>
          <p:cNvGrpSpPr/>
          <p:nvPr/>
        </p:nvGrpSpPr>
        <p:grpSpPr>
          <a:xfrm>
            <a:off x="3828874" y="4040104"/>
            <a:ext cx="2671656" cy="2282565"/>
            <a:chOff x="3828874" y="3902537"/>
            <a:chExt cx="2671656" cy="228256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2181710-AC1B-4554-92CE-D345470DA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neDrawing/>
                      </a14:imgEffect>
                      <a14:imgEffect>
                        <a14:sharpenSoften amount="5000"/>
                      </a14:imgEffect>
                      <a14:imgEffect>
                        <a14:brightnessContrast brigh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63"/>
            <a:stretch/>
          </p:blipFill>
          <p:spPr>
            <a:xfrm>
              <a:off x="3828874" y="3902537"/>
              <a:ext cx="2671656" cy="2282565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CB52F38-3A8F-48E0-BA2F-9DA6AADCEDFE}"/>
                </a:ext>
              </a:extLst>
            </p:cNvPr>
            <p:cNvGrpSpPr/>
            <p:nvPr/>
          </p:nvGrpSpPr>
          <p:grpSpPr>
            <a:xfrm>
              <a:off x="4332716" y="4557945"/>
              <a:ext cx="1833152" cy="1370387"/>
              <a:chOff x="4266167" y="4523439"/>
              <a:chExt cx="1833152" cy="137038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DFC7927-ED06-46BD-BE25-729541E6F081}"/>
                  </a:ext>
                </a:extLst>
              </p:cNvPr>
              <p:cNvGrpSpPr/>
              <p:nvPr/>
            </p:nvGrpSpPr>
            <p:grpSpPr>
              <a:xfrm>
                <a:off x="4266167" y="4583298"/>
                <a:ext cx="578476" cy="722448"/>
                <a:chOff x="5032161" y="3031606"/>
                <a:chExt cx="1681316" cy="2160639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CCA46FE-6F74-4D68-9393-D77DE8BDA81F}"/>
                    </a:ext>
                  </a:extLst>
                </p:cNvPr>
                <p:cNvGrpSpPr/>
                <p:nvPr/>
              </p:nvGrpSpPr>
              <p:grpSpPr>
                <a:xfrm>
                  <a:off x="5032161" y="3031606"/>
                  <a:ext cx="1681316" cy="2160639"/>
                  <a:chOff x="6982619" y="2170401"/>
                  <a:chExt cx="1681316" cy="2160639"/>
                </a:xfrm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ADC10C1F-84FA-4652-8445-33421A8A8B13}"/>
                      </a:ext>
                    </a:extLst>
                  </p:cNvPr>
                  <p:cNvSpPr/>
                  <p:nvPr/>
                </p:nvSpPr>
                <p:spPr>
                  <a:xfrm>
                    <a:off x="6982619" y="2170401"/>
                    <a:ext cx="1681316" cy="216063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8FCD7EA2-8670-4E6E-A228-6576ADD1DA90}"/>
                      </a:ext>
                    </a:extLst>
                  </p:cNvPr>
                  <p:cNvSpPr/>
                  <p:nvPr/>
                </p:nvSpPr>
                <p:spPr>
                  <a:xfrm>
                    <a:off x="7090913" y="2340634"/>
                    <a:ext cx="1460740" cy="1525502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C63C111-5F83-4A20-83D0-BDE5397E28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94205" y="3495593"/>
                  <a:ext cx="1406990" cy="937993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F049839-B1D5-4B29-B7C0-BEFF114D8329}"/>
                  </a:ext>
                </a:extLst>
              </p:cNvPr>
              <p:cNvGrpSpPr/>
              <p:nvPr/>
            </p:nvGrpSpPr>
            <p:grpSpPr>
              <a:xfrm flipH="1">
                <a:off x="4894217" y="4535097"/>
                <a:ext cx="562971" cy="770650"/>
                <a:chOff x="9077118" y="2167183"/>
                <a:chExt cx="1681316" cy="2160639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3DB58FFA-AFD5-40BD-B9D7-C9573A7358A9}"/>
                    </a:ext>
                  </a:extLst>
                </p:cNvPr>
                <p:cNvGrpSpPr/>
                <p:nvPr/>
              </p:nvGrpSpPr>
              <p:grpSpPr>
                <a:xfrm>
                  <a:off x="9077118" y="2167183"/>
                  <a:ext cx="1681316" cy="2160639"/>
                  <a:chOff x="6982619" y="2170401"/>
                  <a:chExt cx="1681316" cy="2160639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A693AEB1-2075-4E3E-8475-DA57AA1181A4}"/>
                      </a:ext>
                    </a:extLst>
                  </p:cNvPr>
                  <p:cNvSpPr/>
                  <p:nvPr/>
                </p:nvSpPr>
                <p:spPr>
                  <a:xfrm>
                    <a:off x="6982619" y="2170401"/>
                    <a:ext cx="1681316" cy="216063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ADE7B1D9-8568-46F8-878C-B72BF4CF40D5}"/>
                      </a:ext>
                    </a:extLst>
                  </p:cNvPr>
                  <p:cNvSpPr/>
                  <p:nvPr/>
                </p:nvSpPr>
                <p:spPr>
                  <a:xfrm>
                    <a:off x="7090913" y="2340634"/>
                    <a:ext cx="1460740" cy="1525502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773B897D-5A24-4CBE-9303-8E8982177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9709" y="2477189"/>
                  <a:ext cx="1298966" cy="1298965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47D9ACB-DEE7-4D31-B679-F94F2BC37902}"/>
                  </a:ext>
                </a:extLst>
              </p:cNvPr>
              <p:cNvGrpSpPr/>
              <p:nvPr/>
            </p:nvGrpSpPr>
            <p:grpSpPr>
              <a:xfrm>
                <a:off x="5529264" y="4523439"/>
                <a:ext cx="562971" cy="782308"/>
                <a:chOff x="6982619" y="2170401"/>
                <a:chExt cx="1681316" cy="2160639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DD961FC-42D5-4AF0-89BE-A6040C413FFC}"/>
                    </a:ext>
                  </a:extLst>
                </p:cNvPr>
                <p:cNvSpPr/>
                <p:nvPr/>
              </p:nvSpPr>
              <p:spPr>
                <a:xfrm>
                  <a:off x="6982619" y="2170401"/>
                  <a:ext cx="1681316" cy="21606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7DF44B9-4BAC-4CC5-9A85-F88BAAFF4FF0}"/>
                    </a:ext>
                  </a:extLst>
                </p:cNvPr>
                <p:cNvSpPr/>
                <p:nvPr/>
              </p:nvSpPr>
              <p:spPr>
                <a:xfrm>
                  <a:off x="7090913" y="2340634"/>
                  <a:ext cx="1460740" cy="152550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1612E9D5-96C6-49EC-B09F-5B971329B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7498" y="2467156"/>
                  <a:ext cx="1201260" cy="1201260"/>
                </a:xfrm>
                <a:prstGeom prst="rect">
                  <a:avLst/>
                </a:prstGeom>
              </p:spPr>
            </p:pic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CB083AA-7CF3-4FBA-801C-5AC58C81E688}"/>
                  </a:ext>
                </a:extLst>
              </p:cNvPr>
              <p:cNvSpPr txBox="1"/>
              <p:nvPr/>
            </p:nvSpPr>
            <p:spPr>
              <a:xfrm>
                <a:off x="4378893" y="5489016"/>
                <a:ext cx="578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latin typeface="Bahnschrift SemiBold" panose="020B0502040204020203" pitchFamily="34" charset="0"/>
                  </a:rPr>
                  <a:t>$50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04A32AA-1242-43CF-9473-4C7AA1AD39D5}"/>
                  </a:ext>
                </a:extLst>
              </p:cNvPr>
              <p:cNvSpPr txBox="1"/>
              <p:nvPr/>
            </p:nvSpPr>
            <p:spPr>
              <a:xfrm>
                <a:off x="4889325" y="5524494"/>
                <a:ext cx="676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latin typeface="Bahnschrift SemiBold" panose="020B0502040204020203" pitchFamily="34" charset="0"/>
                  </a:rPr>
                  <a:t>$70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A5FD361-53B2-44A6-AAB3-310F0524F933}"/>
                  </a:ext>
                </a:extLst>
              </p:cNvPr>
              <p:cNvSpPr txBox="1"/>
              <p:nvPr/>
            </p:nvSpPr>
            <p:spPr>
              <a:xfrm>
                <a:off x="5520843" y="5507702"/>
                <a:ext cx="578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latin typeface="Bahnschrift SemiBold" panose="020B0502040204020203" pitchFamily="34" charset="0"/>
                  </a:rPr>
                  <a:t>$90</a:t>
                </a:r>
              </a:p>
            </p:txBody>
          </p:sp>
        </p:grp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A8A1397-D925-467A-A09B-310A69EE806A}"/>
              </a:ext>
            </a:extLst>
          </p:cNvPr>
          <p:cNvSpPr/>
          <p:nvPr/>
        </p:nvSpPr>
        <p:spPr>
          <a:xfrm>
            <a:off x="1925505" y="4506612"/>
            <a:ext cx="2025393" cy="1134455"/>
          </a:xfrm>
          <a:custGeom>
            <a:avLst/>
            <a:gdLst>
              <a:gd name="connsiteX0" fmla="*/ 121831 w 2025393"/>
              <a:gd name="connsiteY0" fmla="*/ 48135 h 1134455"/>
              <a:gd name="connsiteX1" fmla="*/ 87325 w 2025393"/>
              <a:gd name="connsiteY1" fmla="*/ 117146 h 1134455"/>
              <a:gd name="connsiteX2" fmla="*/ 1105242 w 2025393"/>
              <a:gd name="connsiteY2" fmla="*/ 1066052 h 1134455"/>
              <a:gd name="connsiteX3" fmla="*/ 2025393 w 2025393"/>
              <a:gd name="connsiteY3" fmla="*/ 1060301 h 113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5393" h="1134455">
                <a:moveTo>
                  <a:pt x="121831" y="48135"/>
                </a:moveTo>
                <a:cubicBezTo>
                  <a:pt x="22627" y="-2186"/>
                  <a:pt x="-76577" y="-52507"/>
                  <a:pt x="87325" y="117146"/>
                </a:cubicBezTo>
                <a:cubicBezTo>
                  <a:pt x="251227" y="286799"/>
                  <a:pt x="782231" y="908859"/>
                  <a:pt x="1105242" y="1066052"/>
                </a:cubicBezTo>
                <a:cubicBezTo>
                  <a:pt x="1428253" y="1223245"/>
                  <a:pt x="1865325" y="1060301"/>
                  <a:pt x="2025393" y="1060301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D31204-757F-499B-A0E5-4E1611FE64C4}"/>
              </a:ext>
            </a:extLst>
          </p:cNvPr>
          <p:cNvGrpSpPr/>
          <p:nvPr/>
        </p:nvGrpSpPr>
        <p:grpSpPr>
          <a:xfrm>
            <a:off x="10105137" y="2053598"/>
            <a:ext cx="2222718" cy="1628582"/>
            <a:chOff x="10105137" y="2053598"/>
            <a:chExt cx="2222718" cy="1628582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6FFBDC1-FC4E-411D-9D6D-7B79C1D8F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LineDrawing/>
                      </a14:imgEffect>
                      <a14:imgEffect>
                        <a14:brightnessContrast bright="71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730"/>
            <a:stretch/>
          </p:blipFill>
          <p:spPr>
            <a:xfrm>
              <a:off x="10105137" y="2053598"/>
              <a:ext cx="2222718" cy="1628582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D53DE3B-B5FB-455E-AAF4-471EB27EE160}"/>
                </a:ext>
              </a:extLst>
            </p:cNvPr>
            <p:cNvGrpSpPr/>
            <p:nvPr/>
          </p:nvGrpSpPr>
          <p:grpSpPr>
            <a:xfrm>
              <a:off x="10542599" y="2266058"/>
              <a:ext cx="779996" cy="740749"/>
              <a:chOff x="782969" y="725201"/>
              <a:chExt cx="1863070" cy="1769326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C196D58-E868-4D1A-B4D6-D4DDD8DF95FD}"/>
                  </a:ext>
                </a:extLst>
              </p:cNvPr>
              <p:cNvSpPr/>
              <p:nvPr/>
            </p:nvSpPr>
            <p:spPr>
              <a:xfrm>
                <a:off x="1881163" y="1879176"/>
                <a:ext cx="764876" cy="615351"/>
              </a:xfrm>
              <a:custGeom>
                <a:avLst/>
                <a:gdLst>
                  <a:gd name="connsiteX0" fmla="*/ 419818 w 718868"/>
                  <a:gd name="connsiteY0" fmla="*/ 120770 h 598098"/>
                  <a:gd name="connsiteX1" fmla="*/ 598098 w 718868"/>
                  <a:gd name="connsiteY1" fmla="*/ 0 h 598098"/>
                  <a:gd name="connsiteX2" fmla="*/ 718868 w 718868"/>
                  <a:gd name="connsiteY2" fmla="*/ 230038 h 598098"/>
                  <a:gd name="connsiteX3" fmla="*/ 379562 w 718868"/>
                  <a:gd name="connsiteY3" fmla="*/ 598098 h 598098"/>
                  <a:gd name="connsiteX4" fmla="*/ 0 w 718868"/>
                  <a:gd name="connsiteY4" fmla="*/ 212785 h 598098"/>
                  <a:gd name="connsiteX5" fmla="*/ 74762 w 718868"/>
                  <a:gd name="connsiteY5" fmla="*/ 34506 h 598098"/>
                  <a:gd name="connsiteX6" fmla="*/ 224286 w 718868"/>
                  <a:gd name="connsiteY6" fmla="*/ 5751 h 598098"/>
                  <a:gd name="connsiteX7" fmla="*/ 339305 w 718868"/>
                  <a:gd name="connsiteY7" fmla="*/ 109268 h 598098"/>
                  <a:gd name="connsiteX8" fmla="*/ 419818 w 718868"/>
                  <a:gd name="connsiteY8" fmla="*/ 120770 h 59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868" h="598098">
                    <a:moveTo>
                      <a:pt x="419818" y="120770"/>
                    </a:moveTo>
                    <a:lnTo>
                      <a:pt x="598098" y="0"/>
                    </a:lnTo>
                    <a:lnTo>
                      <a:pt x="718868" y="230038"/>
                    </a:lnTo>
                    <a:lnTo>
                      <a:pt x="379562" y="598098"/>
                    </a:lnTo>
                    <a:lnTo>
                      <a:pt x="0" y="212785"/>
                    </a:lnTo>
                    <a:lnTo>
                      <a:pt x="74762" y="34506"/>
                    </a:lnTo>
                    <a:lnTo>
                      <a:pt x="224286" y="5751"/>
                    </a:lnTo>
                    <a:lnTo>
                      <a:pt x="339305" y="109268"/>
                    </a:lnTo>
                    <a:lnTo>
                      <a:pt x="419818" y="120770"/>
                    </a:lnTo>
                    <a:close/>
                  </a:path>
                </a:pathLst>
              </a:custGeom>
              <a:solidFill>
                <a:srgbClr val="FF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38212C7-1369-4215-9286-D246A69CA1D4}"/>
                  </a:ext>
                </a:extLst>
              </p:cNvPr>
              <p:cNvGrpSpPr/>
              <p:nvPr/>
            </p:nvGrpSpPr>
            <p:grpSpPr>
              <a:xfrm>
                <a:off x="782969" y="725201"/>
                <a:ext cx="1670776" cy="1733911"/>
                <a:chOff x="684193" y="-67748"/>
                <a:chExt cx="1670776" cy="1733911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53A69C42-139A-4672-9A00-3B55B467108C}"/>
                    </a:ext>
                  </a:extLst>
                </p:cNvPr>
                <p:cNvSpPr/>
                <p:nvPr/>
              </p:nvSpPr>
              <p:spPr>
                <a:xfrm>
                  <a:off x="684193" y="337694"/>
                  <a:ext cx="888950" cy="1328469"/>
                </a:xfrm>
                <a:custGeom>
                  <a:avLst/>
                  <a:gdLst>
                    <a:gd name="connsiteX0" fmla="*/ 17253 w 799381"/>
                    <a:gd name="connsiteY0" fmla="*/ 0 h 1086929"/>
                    <a:gd name="connsiteX1" fmla="*/ 0 w 799381"/>
                    <a:gd name="connsiteY1" fmla="*/ 747623 h 1086929"/>
                    <a:gd name="connsiteX2" fmla="*/ 799381 w 799381"/>
                    <a:gd name="connsiteY2" fmla="*/ 1086929 h 1086929"/>
                    <a:gd name="connsiteX3" fmla="*/ 782129 w 799381"/>
                    <a:gd name="connsiteY3" fmla="*/ 327804 h 1086929"/>
                    <a:gd name="connsiteX4" fmla="*/ 17253 w 799381"/>
                    <a:gd name="connsiteY4" fmla="*/ 0 h 1086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9381" h="1086929">
                      <a:moveTo>
                        <a:pt x="17253" y="0"/>
                      </a:moveTo>
                      <a:lnTo>
                        <a:pt x="0" y="747623"/>
                      </a:lnTo>
                      <a:lnTo>
                        <a:pt x="799381" y="1086929"/>
                      </a:lnTo>
                      <a:lnTo>
                        <a:pt x="782129" y="327804"/>
                      </a:lnTo>
                      <a:lnTo>
                        <a:pt x="17253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376EC3A5-6F90-4089-B293-7B66C3D2A22A}"/>
                    </a:ext>
                  </a:extLst>
                </p:cNvPr>
                <p:cNvSpPr/>
                <p:nvPr/>
              </p:nvSpPr>
              <p:spPr>
                <a:xfrm>
                  <a:off x="767709" y="-67748"/>
                  <a:ext cx="1587260" cy="810883"/>
                </a:xfrm>
                <a:custGeom>
                  <a:avLst/>
                  <a:gdLst>
                    <a:gd name="connsiteX0" fmla="*/ 0 w 1500996"/>
                    <a:gd name="connsiteY0" fmla="*/ 368060 h 701615"/>
                    <a:gd name="connsiteX1" fmla="*/ 770626 w 1500996"/>
                    <a:gd name="connsiteY1" fmla="*/ 0 h 701615"/>
                    <a:gd name="connsiteX2" fmla="*/ 1500996 w 1500996"/>
                    <a:gd name="connsiteY2" fmla="*/ 379562 h 701615"/>
                    <a:gd name="connsiteX3" fmla="*/ 747623 w 1500996"/>
                    <a:gd name="connsiteY3" fmla="*/ 701615 h 701615"/>
                    <a:gd name="connsiteX4" fmla="*/ 0 w 1500996"/>
                    <a:gd name="connsiteY4" fmla="*/ 368060 h 701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0996" h="701615">
                      <a:moveTo>
                        <a:pt x="0" y="368060"/>
                      </a:moveTo>
                      <a:lnTo>
                        <a:pt x="770626" y="0"/>
                      </a:lnTo>
                      <a:lnTo>
                        <a:pt x="1500996" y="379562"/>
                      </a:lnTo>
                      <a:lnTo>
                        <a:pt x="747623" y="701615"/>
                      </a:lnTo>
                      <a:lnTo>
                        <a:pt x="0" y="36806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8FA19385-E315-43FC-A8AC-ABB5E2EB38D4}"/>
                    </a:ext>
                  </a:extLst>
                </p:cNvPr>
                <p:cNvSpPr/>
                <p:nvPr/>
              </p:nvSpPr>
              <p:spPr>
                <a:xfrm>
                  <a:off x="1506747" y="431321"/>
                  <a:ext cx="764876" cy="1207698"/>
                </a:xfrm>
                <a:custGeom>
                  <a:avLst/>
                  <a:gdLst>
                    <a:gd name="connsiteX0" fmla="*/ 0 w 764876"/>
                    <a:gd name="connsiteY0" fmla="*/ 373811 h 1207698"/>
                    <a:gd name="connsiteX1" fmla="*/ 0 w 764876"/>
                    <a:gd name="connsiteY1" fmla="*/ 471577 h 1207698"/>
                    <a:gd name="connsiteX2" fmla="*/ 5751 w 764876"/>
                    <a:gd name="connsiteY2" fmla="*/ 1207698 h 1207698"/>
                    <a:gd name="connsiteX3" fmla="*/ 166778 w 764876"/>
                    <a:gd name="connsiteY3" fmla="*/ 1075426 h 1207698"/>
                    <a:gd name="connsiteX4" fmla="*/ 92015 w 764876"/>
                    <a:gd name="connsiteY4" fmla="*/ 856890 h 1207698"/>
                    <a:gd name="connsiteX5" fmla="*/ 178279 w 764876"/>
                    <a:gd name="connsiteY5" fmla="*/ 598098 h 1207698"/>
                    <a:gd name="connsiteX6" fmla="*/ 494581 w 764876"/>
                    <a:gd name="connsiteY6" fmla="*/ 580845 h 1207698"/>
                    <a:gd name="connsiteX7" fmla="*/ 586596 w 764876"/>
                    <a:gd name="connsiteY7" fmla="*/ 649856 h 1207698"/>
                    <a:gd name="connsiteX8" fmla="*/ 764876 w 764876"/>
                    <a:gd name="connsiteY8" fmla="*/ 586596 h 1207698"/>
                    <a:gd name="connsiteX9" fmla="*/ 764876 w 764876"/>
                    <a:gd name="connsiteY9" fmla="*/ 0 h 1207698"/>
                    <a:gd name="connsiteX10" fmla="*/ 0 w 764876"/>
                    <a:gd name="connsiteY10" fmla="*/ 373811 h 1207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4876" h="1207698">
                      <a:moveTo>
                        <a:pt x="0" y="373811"/>
                      </a:moveTo>
                      <a:lnTo>
                        <a:pt x="0" y="471577"/>
                      </a:lnTo>
                      <a:lnTo>
                        <a:pt x="5751" y="1207698"/>
                      </a:lnTo>
                      <a:lnTo>
                        <a:pt x="166778" y="1075426"/>
                      </a:lnTo>
                      <a:lnTo>
                        <a:pt x="92015" y="856890"/>
                      </a:lnTo>
                      <a:lnTo>
                        <a:pt x="178279" y="598098"/>
                      </a:lnTo>
                      <a:lnTo>
                        <a:pt x="494581" y="580845"/>
                      </a:lnTo>
                      <a:lnTo>
                        <a:pt x="586596" y="649856"/>
                      </a:lnTo>
                      <a:lnTo>
                        <a:pt x="764876" y="586596"/>
                      </a:lnTo>
                      <a:lnTo>
                        <a:pt x="764876" y="0"/>
                      </a:lnTo>
                      <a:lnTo>
                        <a:pt x="0" y="373811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DC89601E-99C1-411A-BDB5-EDDA6E3D4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29295">
                <a:off x="882038" y="1499021"/>
                <a:ext cx="569657" cy="607237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957B46A-D435-4BCB-82E4-2DECB8BE5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" t="2000" r="-174" b="22436"/>
            <a:stretch/>
          </p:blipFill>
          <p:spPr>
            <a:xfrm>
              <a:off x="10269486" y="2115851"/>
              <a:ext cx="1358135" cy="1026262"/>
            </a:xfrm>
            <a:prstGeom prst="rect">
              <a:avLst/>
            </a:prstGeom>
          </p:spPr>
        </p:pic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6C7A529-53DA-4CB6-941F-8181F3BF6D50}"/>
              </a:ext>
            </a:extLst>
          </p:cNvPr>
          <p:cNvCxnSpPr>
            <a:cxnSpLocks/>
          </p:cNvCxnSpPr>
          <p:nvPr/>
        </p:nvCxnSpPr>
        <p:spPr>
          <a:xfrm flipV="1">
            <a:off x="9605969" y="3557669"/>
            <a:ext cx="2679437" cy="38109"/>
          </a:xfrm>
          <a:prstGeom prst="line">
            <a:avLst/>
          </a:prstGeom>
          <a:ln w="25400" cap="rnd">
            <a:solidFill>
              <a:schemeClr val="bg1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0A81F61-D53C-4CAC-AACB-96DC1D221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89"/>
    </mc:Choice>
    <mc:Fallback xmlns="">
      <p:transition advTm="2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4.44444E-6 L 0.20651 0.005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2|2.1|2.2|3|2.1|2.5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7680</TotalTime>
  <Words>21</Words>
  <Application>Microsoft Office PowerPoint</Application>
  <PresentationFormat>Widescreen</PresentationFormat>
  <Paragraphs>12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Bahnschrift SemiBold</vt:lpstr>
      <vt:lpstr>Brush Script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katel</dc:creator>
  <cp:lastModifiedBy> </cp:lastModifiedBy>
  <cp:revision>30</cp:revision>
  <dcterms:created xsi:type="dcterms:W3CDTF">2020-06-03T15:46:49Z</dcterms:created>
  <dcterms:modified xsi:type="dcterms:W3CDTF">2020-07-06T22:55:12Z</dcterms:modified>
</cp:coreProperties>
</file>